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70" r:id="rId5"/>
    <p:sldId id="271" r:id="rId6"/>
    <p:sldId id="272" r:id="rId7"/>
    <p:sldId id="273" r:id="rId8"/>
    <p:sldId id="274" r:id="rId9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pos="4050" userDrawn="1">
          <p15:clr>
            <a:srgbClr val="A4A3A4"/>
          </p15:clr>
        </p15:guide>
        <p15:guide id="5" orient="horz" pos="3120" userDrawn="1">
          <p15:clr>
            <a:srgbClr val="A4A3A4"/>
          </p15:clr>
        </p15:guide>
        <p15:guide id="6" pos="2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5E00"/>
    <a:srgbClr val="A84A02"/>
    <a:srgbClr val="C45800"/>
    <a:srgbClr val="F55D00"/>
    <a:srgbClr val="0C1F49"/>
    <a:srgbClr val="21B062"/>
    <a:srgbClr val="696969"/>
    <a:srgbClr val="46696C"/>
    <a:srgbClr val="834F2A"/>
    <a:srgbClr val="2F5E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สไตล์สีปานกลาง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สไตล์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สไตล์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สไตล์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สไตล์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สไตล์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ไม่มีสไตล์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666" autoAdjust="0"/>
  </p:normalViewPr>
  <p:slideViewPr>
    <p:cSldViewPr snapToGrid="0">
      <p:cViewPr varScale="1">
        <p:scale>
          <a:sx n="71" d="100"/>
          <a:sy n="71" d="100"/>
        </p:scale>
        <p:origin x="3222" y="84"/>
      </p:cViewPr>
      <p:guideLst>
        <p:guide pos="2160"/>
        <p:guide pos="4050"/>
        <p:guide orient="horz" pos="3120"/>
        <p:guide pos="28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A118FE-5247-084D-AD2D-7C71FFB9A8F8}" type="doc">
      <dgm:prSet loTypeId="urn:microsoft.com/office/officeart/2005/8/layout/target3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FCD7EB-8335-D740-B99C-3DEE86BBEF56}">
      <dgm:prSet phldrT="[Text]" custT="1"/>
      <dgm:spPr/>
      <dgm:t>
        <a:bodyPr/>
        <a:lstStyle/>
        <a:p>
          <a:r>
            <a:rPr lang="en-US" sz="1200" kern="1200" dirty="0">
              <a:solidFill>
                <a:schemeClr val="tx2"/>
              </a:solidFill>
              <a:latin typeface="+mn-lt"/>
              <a:ea typeface="+mn-ea"/>
              <a:cs typeface="+mn-cs"/>
            </a:rPr>
            <a:t>Growth strategies</a:t>
          </a:r>
          <a:endParaRPr lang="en-US" sz="1200" kern="1200" dirty="0">
            <a:solidFill>
              <a:schemeClr val="tx2"/>
            </a:solidFill>
            <a:latin typeface="Arial"/>
            <a:ea typeface="+mn-ea"/>
            <a:cs typeface="+mn-cs"/>
          </a:endParaRPr>
        </a:p>
      </dgm:t>
    </dgm:pt>
    <dgm:pt modelId="{8B317059-B16D-B047-BCF8-03B65A5266EB}" type="parTrans" cxnId="{39A73024-5324-C742-B9ED-A85232140D9A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A31B6A1C-1FE8-684E-B97F-ECDF82FD640B}" type="sibTrans" cxnId="{39A73024-5324-C742-B9ED-A85232140D9A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EF7140D3-8376-3645-83E7-88C13039117C}">
      <dgm:prSet phldrT="[Text]" custT="1"/>
      <dgm:spPr>
        <a:solidFill>
          <a:schemeClr val="accent5">
            <a:alpha val="90000"/>
          </a:schemeClr>
        </a:solidFill>
        <a:ln w="19050">
          <a:solidFill>
            <a:schemeClr val="tx2"/>
          </a:solidFill>
        </a:ln>
      </dgm:spPr>
      <dgm:t>
        <a:bodyPr/>
        <a:lstStyle/>
        <a:p>
          <a:r>
            <a:rPr lang="en-US" sz="2000" b="1" dirty="0">
              <a:solidFill>
                <a:schemeClr val="tx2"/>
              </a:solidFill>
            </a:rPr>
            <a:t>TOPIC 2</a:t>
          </a:r>
          <a:endParaRPr lang="en-US" sz="2000" dirty="0">
            <a:solidFill>
              <a:schemeClr val="tx2"/>
            </a:solidFill>
          </a:endParaRPr>
        </a:p>
      </dgm:t>
    </dgm:pt>
    <dgm:pt modelId="{83F44C56-F3C6-3648-938C-2AFB1F070E9A}" type="parTrans" cxnId="{0E907FCB-1EAF-7842-BCA0-4C4601AF91B5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0925A83A-F329-5B40-A4AE-35ADE9C5D5E0}" type="sibTrans" cxnId="{0E907FCB-1EAF-7842-BCA0-4C4601AF91B5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570CD6FA-975A-EB48-A2C9-F914B2AB1A4D}">
      <dgm:prSet phldrT="[Text]" custT="1"/>
      <dgm:spPr/>
      <dgm:t>
        <a:bodyPr/>
        <a:lstStyle/>
        <a:p>
          <a:r>
            <a:rPr lang="en-US" sz="1200" dirty="0">
              <a:solidFill>
                <a:schemeClr val="tx2"/>
              </a:solidFill>
              <a:latin typeface="+mn-lt"/>
              <a:ea typeface="+mn-ea"/>
              <a:cs typeface="+mn-cs"/>
            </a:rPr>
            <a:t>Idea generation</a:t>
          </a:r>
          <a:endParaRPr lang="en-US" sz="1200" dirty="0">
            <a:solidFill>
              <a:schemeClr val="tx2"/>
            </a:solidFill>
          </a:endParaRPr>
        </a:p>
      </dgm:t>
    </dgm:pt>
    <dgm:pt modelId="{33F1877C-3324-994C-A814-DE81E32BC948}" type="parTrans" cxnId="{AE9989A8-52E8-EC44-867A-87E59D51D737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335C40BC-44F8-4C4A-A155-7F1D962CD770}" type="sibTrans" cxnId="{AE9989A8-52E8-EC44-867A-87E59D51D737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239C3507-48E5-A348-802C-681D8D5A4AFC}">
      <dgm:prSet phldrT="[Text]" custT="1"/>
      <dgm:spPr>
        <a:solidFill>
          <a:schemeClr val="accent5">
            <a:alpha val="90000"/>
          </a:schemeClr>
        </a:solidFill>
        <a:ln w="19050">
          <a:solidFill>
            <a:schemeClr val="tx2"/>
          </a:solidFill>
        </a:ln>
      </dgm:spPr>
      <dgm:t>
        <a:bodyPr/>
        <a:lstStyle/>
        <a:p>
          <a:r>
            <a:rPr lang="en-US" sz="2000" b="1" dirty="0">
              <a:solidFill>
                <a:schemeClr val="tx2"/>
              </a:solidFill>
            </a:rPr>
            <a:t>TOPIC 3</a:t>
          </a:r>
          <a:endParaRPr lang="en-US" sz="2000" dirty="0">
            <a:solidFill>
              <a:schemeClr val="tx2"/>
            </a:solidFill>
          </a:endParaRPr>
        </a:p>
      </dgm:t>
    </dgm:pt>
    <dgm:pt modelId="{8C9CCE6E-1CE1-6D47-97C7-053267D7FBEE}" type="parTrans" cxnId="{2CF12973-231E-664C-94BC-51C123DE951A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3CD00372-B637-6C4C-92D2-AD29B2012837}" type="sibTrans" cxnId="{2CF12973-231E-664C-94BC-51C123DE951A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533D1C77-5BFD-A942-8D2F-82AAB34B7AA2}">
      <dgm:prSet phldrT="[Text]" custT="1"/>
      <dgm:spPr/>
      <dgm:t>
        <a:bodyPr/>
        <a:lstStyle/>
        <a:p>
          <a:r>
            <a:rPr lang="en-US" sz="1200" dirty="0">
              <a:solidFill>
                <a:schemeClr val="tx2"/>
              </a:solidFill>
              <a:latin typeface="+mn-lt"/>
              <a:ea typeface="+mn-ea"/>
              <a:cs typeface="+mn-cs"/>
            </a:rPr>
            <a:t>Deliverables</a:t>
          </a:r>
          <a:endParaRPr lang="en-US" sz="1200" dirty="0">
            <a:solidFill>
              <a:schemeClr val="tx2"/>
            </a:solidFill>
          </a:endParaRPr>
        </a:p>
      </dgm:t>
    </dgm:pt>
    <dgm:pt modelId="{787A8C45-360C-1942-B925-FFF95F812950}" type="parTrans" cxnId="{EFE59494-7A0C-7144-854D-AA2E5C2F9D52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1E6F2994-6812-BF4D-9571-7E4819E513C3}" type="sibTrans" cxnId="{EFE59494-7A0C-7144-854D-AA2E5C2F9D52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FC0FA27B-1D48-7E49-A980-1AAB3F6D6AE5}">
      <dgm:prSet phldrT="[Text]" custT="1"/>
      <dgm:spPr/>
      <dgm:t>
        <a:bodyPr/>
        <a:lstStyle/>
        <a:p>
          <a:endParaRPr lang="en-US" sz="1200" kern="1200" dirty="0">
            <a:solidFill>
              <a:schemeClr val="tx2"/>
            </a:solidFill>
            <a:latin typeface="Arial"/>
            <a:ea typeface="+mn-ea"/>
            <a:cs typeface="+mn-cs"/>
          </a:endParaRPr>
        </a:p>
      </dgm:t>
    </dgm:pt>
    <dgm:pt modelId="{9A4DC9E5-C74A-BD4E-83B2-6A10727917C4}" type="parTrans" cxnId="{B64A572F-3016-4043-80AF-945990FB7E8C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CE10E874-23D1-1047-91B3-61FB6641AA6E}" type="sibTrans" cxnId="{B64A572F-3016-4043-80AF-945990FB7E8C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A10A50DA-D7A6-2D4F-A715-475F0E3C60EA}">
      <dgm:prSet phldrT="[Text]" custT="1"/>
      <dgm:spPr/>
      <dgm:t>
        <a:bodyPr/>
        <a:lstStyle/>
        <a:p>
          <a:r>
            <a:rPr lang="en-US" sz="1200" kern="1200" dirty="0">
              <a:solidFill>
                <a:schemeClr val="tx2"/>
              </a:solidFill>
              <a:latin typeface="+mn-lt"/>
              <a:ea typeface="+mn-ea"/>
              <a:cs typeface="+mn-cs"/>
            </a:rPr>
            <a:t>Customer service</a:t>
          </a:r>
          <a:endParaRPr lang="en-US" sz="1200" kern="1200" dirty="0">
            <a:solidFill>
              <a:schemeClr val="tx2"/>
            </a:solidFill>
            <a:latin typeface="Arial"/>
            <a:ea typeface="+mn-ea"/>
            <a:cs typeface="+mn-cs"/>
          </a:endParaRPr>
        </a:p>
      </dgm:t>
    </dgm:pt>
    <dgm:pt modelId="{3B50865F-5365-8449-BDCE-A570BE814608}" type="parTrans" cxnId="{65EC11E4-1AD3-2849-8690-97874B3C6B16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132199E2-B1F5-554C-AF39-351D99FB308D}" type="sibTrans" cxnId="{65EC11E4-1AD3-2849-8690-97874B3C6B16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5E20B94C-E8E4-DA42-8D14-EC5F8684A3CD}">
      <dgm:prSet phldrT="[Text]" custT="1"/>
      <dgm:spPr/>
      <dgm:t>
        <a:bodyPr/>
        <a:lstStyle/>
        <a:p>
          <a:r>
            <a:rPr lang="en-US" sz="1200" kern="1200" dirty="0">
              <a:solidFill>
                <a:schemeClr val="tx2"/>
              </a:solidFill>
              <a:latin typeface="+mn-lt"/>
              <a:ea typeface="+mn-ea"/>
              <a:cs typeface="+mn-cs"/>
            </a:rPr>
            <a:t>Sustainability</a:t>
          </a:r>
          <a:endParaRPr lang="en-US" sz="1200" kern="1200" dirty="0">
            <a:solidFill>
              <a:schemeClr val="tx2"/>
            </a:solidFill>
            <a:latin typeface="Arial"/>
            <a:ea typeface="+mn-ea"/>
            <a:cs typeface="+mn-cs"/>
          </a:endParaRPr>
        </a:p>
      </dgm:t>
    </dgm:pt>
    <dgm:pt modelId="{D8B12C76-A6BD-214A-8C30-59B4142F23F5}" type="parTrans" cxnId="{CB49D1EB-4484-B441-A550-B679262DAF77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3BC6F17E-D321-E143-878F-C55ACF3678CF}" type="sibTrans" cxnId="{CB49D1EB-4484-B441-A550-B679262DAF77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968897D9-5732-4A43-9694-56FAF94B4A39}">
      <dgm:prSet phldrT="[Text]" custT="1"/>
      <dgm:spPr/>
      <dgm:t>
        <a:bodyPr/>
        <a:lstStyle/>
        <a:p>
          <a:r>
            <a:rPr lang="en-US" sz="1200" dirty="0">
              <a:solidFill>
                <a:schemeClr val="tx2"/>
              </a:solidFill>
              <a:latin typeface="+mn-lt"/>
              <a:ea typeface="+mn-ea"/>
              <a:cs typeface="+mn-cs"/>
            </a:rPr>
            <a:t>Intellectual capital</a:t>
          </a:r>
          <a:endParaRPr lang="en-US" sz="1200" dirty="0">
            <a:solidFill>
              <a:schemeClr val="tx2"/>
            </a:solidFill>
          </a:endParaRPr>
        </a:p>
      </dgm:t>
    </dgm:pt>
    <dgm:pt modelId="{9511A26F-AEBA-2F43-9B9C-CE459590B0FD}" type="parTrans" cxnId="{840132FB-3A51-4D4E-B760-54446DC47997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78BB7F76-27B6-8E49-8C0A-A537862C6B62}" type="sibTrans" cxnId="{840132FB-3A51-4D4E-B760-54446DC47997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56DFFD04-4454-F04A-AA5E-AD22B8A76E8B}">
      <dgm:prSet phldrT="[Text]" custT="1"/>
      <dgm:spPr/>
      <dgm:t>
        <a:bodyPr/>
        <a:lstStyle/>
        <a:p>
          <a:r>
            <a:rPr lang="en-US" sz="1200" dirty="0">
              <a:solidFill>
                <a:schemeClr val="tx2"/>
              </a:solidFill>
              <a:latin typeface="+mn-lt"/>
              <a:ea typeface="+mn-ea"/>
              <a:cs typeface="+mn-cs"/>
            </a:rPr>
            <a:t>Real-time schemas</a:t>
          </a:r>
          <a:endParaRPr lang="en-US" sz="1200" dirty="0">
            <a:solidFill>
              <a:schemeClr val="tx2"/>
            </a:solidFill>
          </a:endParaRPr>
        </a:p>
      </dgm:t>
    </dgm:pt>
    <dgm:pt modelId="{537ED021-B4CA-B444-BA3C-D8DEFB58ECCA}" type="parTrans" cxnId="{B1C08772-F9FE-4045-ABBE-A7FE6B0337C2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A62F38E7-DDA7-6C46-864A-C48F733E0CCD}" type="sibTrans" cxnId="{B1C08772-F9FE-4045-ABBE-A7FE6B0337C2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91508361-97A4-7345-B72A-0BA54F8372A7}">
      <dgm:prSet phldrT="[Text]" custT="1"/>
      <dgm:spPr/>
      <dgm:t>
        <a:bodyPr/>
        <a:lstStyle/>
        <a:p>
          <a:r>
            <a:rPr lang="en-US" sz="1200" dirty="0">
              <a:solidFill>
                <a:schemeClr val="tx2"/>
              </a:solidFill>
              <a:latin typeface="+mn-lt"/>
              <a:ea typeface="+mn-ea"/>
              <a:cs typeface="+mn-cs"/>
            </a:rPr>
            <a:t>Management framework</a:t>
          </a:r>
          <a:endParaRPr lang="en-US" sz="1200" dirty="0">
            <a:solidFill>
              <a:schemeClr val="tx2"/>
            </a:solidFill>
          </a:endParaRPr>
        </a:p>
      </dgm:t>
    </dgm:pt>
    <dgm:pt modelId="{47155D20-A841-0B4C-8FE1-A12B1889DA1C}" type="parTrans" cxnId="{ED79D5C4-5D85-7641-ACCF-42149BB66222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D53B8DA4-C127-644B-8690-52FF4710EE9A}" type="sibTrans" cxnId="{ED79D5C4-5D85-7641-ACCF-42149BB66222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60211C18-674E-674A-8BE0-A279EF9E9521}">
      <dgm:prSet phldrT="[Text]" custT="1"/>
      <dgm:spPr/>
      <dgm:t>
        <a:bodyPr/>
        <a:lstStyle/>
        <a:p>
          <a:r>
            <a:rPr lang="en-US" sz="1200" dirty="0">
              <a:solidFill>
                <a:schemeClr val="tx2"/>
              </a:solidFill>
              <a:latin typeface="+mn-lt"/>
              <a:ea typeface="+mn-ea"/>
              <a:cs typeface="+mn-cs"/>
            </a:rPr>
            <a:t>Web-enabled tech</a:t>
          </a:r>
          <a:endParaRPr lang="en-US" sz="1200" dirty="0">
            <a:solidFill>
              <a:schemeClr val="tx2"/>
            </a:solidFill>
          </a:endParaRPr>
        </a:p>
      </dgm:t>
    </dgm:pt>
    <dgm:pt modelId="{F2AAAD75-83B7-7E4E-BB6E-8DD18481D991}" type="parTrans" cxnId="{A7EE12A5-0E92-244A-A907-1860CAFFD582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E30BDF50-4158-6248-9F7A-9D098EAB18C4}" type="sibTrans" cxnId="{A7EE12A5-0E92-244A-A907-1860CAFFD582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C417851E-2568-1A47-BEF5-57494EA8CB1F}">
      <dgm:prSet phldrT="[Text]" custT="1"/>
      <dgm:spPr>
        <a:solidFill>
          <a:schemeClr val="accent5">
            <a:alpha val="90000"/>
          </a:schemeClr>
        </a:solidFill>
        <a:ln w="19050">
          <a:solidFill>
            <a:schemeClr val="tx2"/>
          </a:solidFill>
        </a:ln>
      </dgm:spPr>
      <dgm:t>
        <a:bodyPr/>
        <a:lstStyle/>
        <a:p>
          <a:pPr marL="0" algn="ctr" defTabSz="914400" rtl="0" eaLnBrk="1" latinLnBrk="0" hangingPunct="1"/>
          <a:r>
            <a:rPr lang="en-US" sz="2000" b="1" kern="1200" dirty="0">
              <a:solidFill>
                <a:schemeClr val="tx2"/>
              </a:solidFill>
              <a:latin typeface="+mn-lt"/>
              <a:ea typeface="+mn-ea"/>
              <a:cs typeface="+mn-cs"/>
            </a:rPr>
            <a:t>TOPIC 1</a:t>
          </a:r>
        </a:p>
      </dgm:t>
    </dgm:pt>
    <dgm:pt modelId="{5F76CC64-CA79-7642-9777-B8565390D952}" type="sibTrans" cxnId="{7FCBDC44-2B08-A647-913A-3DF7F70695CC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21D58197-AA9C-4143-B4FD-FF7B82C2DB06}" type="parTrans" cxnId="{7FCBDC44-2B08-A647-913A-3DF7F70695CC}">
      <dgm:prSet/>
      <dgm:spPr/>
      <dgm:t>
        <a:bodyPr/>
        <a:lstStyle/>
        <a:p>
          <a:endParaRPr lang="en-US">
            <a:solidFill>
              <a:schemeClr val="tx2"/>
            </a:solidFill>
          </a:endParaRPr>
        </a:p>
      </dgm:t>
    </dgm:pt>
    <dgm:pt modelId="{350A8106-AD84-2D44-BC37-C94598C21172}" type="pres">
      <dgm:prSet presAssocID="{E6A118FE-5247-084D-AD2D-7C71FFB9A8F8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4599AD1C-8041-5B4D-BDC8-34BDEB33994E}" type="pres">
      <dgm:prSet presAssocID="{C417851E-2568-1A47-BEF5-57494EA8CB1F}" presName="circle1" presStyleLbl="node1" presStyleIdx="0" presStyleCnt="3"/>
      <dgm:spPr>
        <a:ln w="19050">
          <a:solidFill>
            <a:schemeClr val="tx2"/>
          </a:solidFill>
        </a:ln>
      </dgm:spPr>
    </dgm:pt>
    <dgm:pt modelId="{FF05CF03-59F1-5046-B190-991771743D52}" type="pres">
      <dgm:prSet presAssocID="{C417851E-2568-1A47-BEF5-57494EA8CB1F}" presName="space" presStyleCnt="0"/>
      <dgm:spPr/>
    </dgm:pt>
    <dgm:pt modelId="{4A1E76CA-5B09-1148-9210-BE60AEFF3BF9}" type="pres">
      <dgm:prSet presAssocID="{C417851E-2568-1A47-BEF5-57494EA8CB1F}" presName="rect1" presStyleLbl="alignAcc1" presStyleIdx="0" presStyleCnt="3" custLinFactNeighborX="6658" custLinFactNeighborY="17542"/>
      <dgm:spPr/>
    </dgm:pt>
    <dgm:pt modelId="{48B07480-9665-994D-8D15-7B3066A3EF22}" type="pres">
      <dgm:prSet presAssocID="{EF7140D3-8376-3645-83E7-88C13039117C}" presName="vertSpace2" presStyleLbl="node1" presStyleIdx="0" presStyleCnt="3"/>
      <dgm:spPr/>
    </dgm:pt>
    <dgm:pt modelId="{461E2806-6010-9D49-85F0-B08738B98F8E}" type="pres">
      <dgm:prSet presAssocID="{EF7140D3-8376-3645-83E7-88C13039117C}" presName="circle2" presStyleLbl="node1" presStyleIdx="1" presStyleCnt="3"/>
      <dgm:spPr>
        <a:ln w="19050">
          <a:solidFill>
            <a:schemeClr val="tx2"/>
          </a:solidFill>
        </a:ln>
      </dgm:spPr>
    </dgm:pt>
    <dgm:pt modelId="{845B2516-633A-034F-AF07-B5CAC8F8D59A}" type="pres">
      <dgm:prSet presAssocID="{EF7140D3-8376-3645-83E7-88C13039117C}" presName="rect2" presStyleLbl="alignAcc1" presStyleIdx="1" presStyleCnt="3"/>
      <dgm:spPr/>
    </dgm:pt>
    <dgm:pt modelId="{A0307FA6-4D7E-4E42-AB97-AE786FB67534}" type="pres">
      <dgm:prSet presAssocID="{239C3507-48E5-A348-802C-681D8D5A4AFC}" presName="vertSpace3" presStyleLbl="node1" presStyleIdx="1" presStyleCnt="3"/>
      <dgm:spPr/>
    </dgm:pt>
    <dgm:pt modelId="{02DB3D1B-4673-BD48-AC7B-BC8A7421DEEC}" type="pres">
      <dgm:prSet presAssocID="{239C3507-48E5-A348-802C-681D8D5A4AFC}" presName="circle3" presStyleLbl="node1" presStyleIdx="2" presStyleCnt="3"/>
      <dgm:spPr>
        <a:ln w="19050">
          <a:solidFill>
            <a:schemeClr val="tx2"/>
          </a:solidFill>
        </a:ln>
      </dgm:spPr>
    </dgm:pt>
    <dgm:pt modelId="{9CC02F81-77D9-C249-ACB2-80E34B7F1D16}" type="pres">
      <dgm:prSet presAssocID="{239C3507-48E5-A348-802C-681D8D5A4AFC}" presName="rect3" presStyleLbl="alignAcc1" presStyleIdx="2" presStyleCnt="3"/>
      <dgm:spPr/>
    </dgm:pt>
    <dgm:pt modelId="{CCF442A3-691F-2E44-B2BA-1452415039E7}" type="pres">
      <dgm:prSet presAssocID="{C417851E-2568-1A47-BEF5-57494EA8CB1F}" presName="rect1ParTx" presStyleLbl="alignAcc1" presStyleIdx="2" presStyleCnt="3">
        <dgm:presLayoutVars>
          <dgm:chMax val="1"/>
          <dgm:bulletEnabled val="1"/>
        </dgm:presLayoutVars>
      </dgm:prSet>
      <dgm:spPr/>
    </dgm:pt>
    <dgm:pt modelId="{D01F0B03-49CB-6343-8E8B-1A4DF81562FF}" type="pres">
      <dgm:prSet presAssocID="{C417851E-2568-1A47-BEF5-57494EA8CB1F}" presName="rect1ChTx" presStyleLbl="alignAcc1" presStyleIdx="2" presStyleCnt="3">
        <dgm:presLayoutVars>
          <dgm:bulletEnabled val="1"/>
        </dgm:presLayoutVars>
      </dgm:prSet>
      <dgm:spPr/>
    </dgm:pt>
    <dgm:pt modelId="{E54D89BB-D40B-E74F-A00B-6EB60ADC5CEE}" type="pres">
      <dgm:prSet presAssocID="{EF7140D3-8376-3645-83E7-88C13039117C}" presName="rect2ParTx" presStyleLbl="alignAcc1" presStyleIdx="2" presStyleCnt="3">
        <dgm:presLayoutVars>
          <dgm:chMax val="1"/>
          <dgm:bulletEnabled val="1"/>
        </dgm:presLayoutVars>
      </dgm:prSet>
      <dgm:spPr/>
    </dgm:pt>
    <dgm:pt modelId="{7099CD08-F58B-1142-BB82-7DAFBA9B30DF}" type="pres">
      <dgm:prSet presAssocID="{EF7140D3-8376-3645-83E7-88C13039117C}" presName="rect2ChTx" presStyleLbl="alignAcc1" presStyleIdx="2" presStyleCnt="3">
        <dgm:presLayoutVars>
          <dgm:bulletEnabled val="1"/>
        </dgm:presLayoutVars>
      </dgm:prSet>
      <dgm:spPr/>
    </dgm:pt>
    <dgm:pt modelId="{C538BD87-37D5-A443-BD30-9573B1F7D012}" type="pres">
      <dgm:prSet presAssocID="{239C3507-48E5-A348-802C-681D8D5A4AFC}" presName="rect3ParTx" presStyleLbl="alignAcc1" presStyleIdx="2" presStyleCnt="3">
        <dgm:presLayoutVars>
          <dgm:chMax val="1"/>
          <dgm:bulletEnabled val="1"/>
        </dgm:presLayoutVars>
      </dgm:prSet>
      <dgm:spPr/>
    </dgm:pt>
    <dgm:pt modelId="{A2439CD1-8242-4C47-BBF8-49394C10A5C1}" type="pres">
      <dgm:prSet presAssocID="{239C3507-48E5-A348-802C-681D8D5A4AFC}" presName="rect3ChTx" presStyleLbl="alignAcc1" presStyleIdx="2" presStyleCnt="3">
        <dgm:presLayoutVars>
          <dgm:bulletEnabled val="1"/>
        </dgm:presLayoutVars>
      </dgm:prSet>
      <dgm:spPr/>
    </dgm:pt>
  </dgm:ptLst>
  <dgm:cxnLst>
    <dgm:cxn modelId="{AC30C111-A12A-BA45-9E3B-BB8A2C8FA04E}" type="presOf" srcId="{91508361-97A4-7345-B72A-0BA54F8372A7}" destId="{A2439CD1-8242-4C47-BBF8-49394C10A5C1}" srcOrd="0" destOrd="2" presId="urn:microsoft.com/office/officeart/2005/8/layout/target3"/>
    <dgm:cxn modelId="{39A73024-5324-C742-B9ED-A85232140D9A}" srcId="{C417851E-2568-1A47-BEF5-57494EA8CB1F}" destId="{9BFCD7EB-8335-D740-B99C-3DEE86BBEF56}" srcOrd="0" destOrd="0" parTransId="{8B317059-B16D-B047-BCF8-03B65A5266EB}" sibTransId="{A31B6A1C-1FE8-684E-B97F-ECDF82FD640B}"/>
    <dgm:cxn modelId="{B64A572F-3016-4043-80AF-945990FB7E8C}" srcId="{C417851E-2568-1A47-BEF5-57494EA8CB1F}" destId="{FC0FA27B-1D48-7E49-A980-1AAB3F6D6AE5}" srcOrd="3" destOrd="0" parTransId="{9A4DC9E5-C74A-BD4E-83B2-6A10727917C4}" sibTransId="{CE10E874-23D1-1047-91B3-61FB6641AA6E}"/>
    <dgm:cxn modelId="{00110D36-91CD-AC46-B410-F85B78D6A759}" type="presOf" srcId="{239C3507-48E5-A348-802C-681D8D5A4AFC}" destId="{C538BD87-37D5-A443-BD30-9573B1F7D012}" srcOrd="1" destOrd="0" presId="urn:microsoft.com/office/officeart/2005/8/layout/target3"/>
    <dgm:cxn modelId="{9CD11E3C-8238-4944-AB9C-B7B4C7DE5E56}" type="presOf" srcId="{968897D9-5732-4A43-9694-56FAF94B4A39}" destId="{7099CD08-F58B-1142-BB82-7DAFBA9B30DF}" srcOrd="0" destOrd="1" presId="urn:microsoft.com/office/officeart/2005/8/layout/target3"/>
    <dgm:cxn modelId="{197E5D41-C50F-474D-8B69-64D1EB843DC8}" type="presOf" srcId="{9BFCD7EB-8335-D740-B99C-3DEE86BBEF56}" destId="{D01F0B03-49CB-6343-8E8B-1A4DF81562FF}" srcOrd="0" destOrd="0" presId="urn:microsoft.com/office/officeart/2005/8/layout/target3"/>
    <dgm:cxn modelId="{7FCBDC44-2B08-A647-913A-3DF7F70695CC}" srcId="{E6A118FE-5247-084D-AD2D-7C71FFB9A8F8}" destId="{C417851E-2568-1A47-BEF5-57494EA8CB1F}" srcOrd="0" destOrd="0" parTransId="{21D58197-AA9C-4143-B4FD-FF7B82C2DB06}" sibTransId="{5F76CC64-CA79-7642-9777-B8565390D952}"/>
    <dgm:cxn modelId="{5473B966-CE9C-8240-A921-9902F84A5653}" type="presOf" srcId="{570CD6FA-975A-EB48-A2C9-F914B2AB1A4D}" destId="{7099CD08-F58B-1142-BB82-7DAFBA9B30DF}" srcOrd="0" destOrd="0" presId="urn:microsoft.com/office/officeart/2005/8/layout/target3"/>
    <dgm:cxn modelId="{1EC8194B-8C11-5447-B3FA-52CF8A8FD5E3}" type="presOf" srcId="{EF7140D3-8376-3645-83E7-88C13039117C}" destId="{845B2516-633A-034F-AF07-B5CAC8F8D59A}" srcOrd="0" destOrd="0" presId="urn:microsoft.com/office/officeart/2005/8/layout/target3"/>
    <dgm:cxn modelId="{89C0AB6F-BED9-CD42-B163-81CCE92ADE89}" type="presOf" srcId="{FC0FA27B-1D48-7E49-A980-1AAB3F6D6AE5}" destId="{D01F0B03-49CB-6343-8E8B-1A4DF81562FF}" srcOrd="0" destOrd="3" presId="urn:microsoft.com/office/officeart/2005/8/layout/target3"/>
    <dgm:cxn modelId="{B1C08772-F9FE-4045-ABBE-A7FE6B0337C2}" srcId="{239C3507-48E5-A348-802C-681D8D5A4AFC}" destId="{56DFFD04-4454-F04A-AA5E-AD22B8A76E8B}" srcOrd="1" destOrd="0" parTransId="{537ED021-B4CA-B444-BA3C-D8DEFB58ECCA}" sibTransId="{A62F38E7-DDA7-6C46-864A-C48F733E0CCD}"/>
    <dgm:cxn modelId="{2CF12973-231E-664C-94BC-51C123DE951A}" srcId="{E6A118FE-5247-084D-AD2D-7C71FFB9A8F8}" destId="{239C3507-48E5-A348-802C-681D8D5A4AFC}" srcOrd="2" destOrd="0" parTransId="{8C9CCE6E-1CE1-6D47-97C7-053267D7FBEE}" sibTransId="{3CD00372-B637-6C4C-92D2-AD29B2012837}"/>
    <dgm:cxn modelId="{51833855-7C26-584F-94E7-9776F3FE588F}" type="presOf" srcId="{C417851E-2568-1A47-BEF5-57494EA8CB1F}" destId="{CCF442A3-691F-2E44-B2BA-1452415039E7}" srcOrd="1" destOrd="0" presId="urn:microsoft.com/office/officeart/2005/8/layout/target3"/>
    <dgm:cxn modelId="{58DFC675-6397-C447-968E-76D0E05F1861}" type="presOf" srcId="{EF7140D3-8376-3645-83E7-88C13039117C}" destId="{E54D89BB-D40B-E74F-A00B-6EB60ADC5CEE}" srcOrd="1" destOrd="0" presId="urn:microsoft.com/office/officeart/2005/8/layout/target3"/>
    <dgm:cxn modelId="{207F3056-851B-4349-A7ED-B806E4E4A5A7}" type="presOf" srcId="{E6A118FE-5247-084D-AD2D-7C71FFB9A8F8}" destId="{350A8106-AD84-2D44-BC37-C94598C21172}" srcOrd="0" destOrd="0" presId="urn:microsoft.com/office/officeart/2005/8/layout/target3"/>
    <dgm:cxn modelId="{CF69AC8C-4B06-A344-BED8-E3366FA61906}" type="presOf" srcId="{239C3507-48E5-A348-802C-681D8D5A4AFC}" destId="{9CC02F81-77D9-C249-ACB2-80E34B7F1D16}" srcOrd="0" destOrd="0" presId="urn:microsoft.com/office/officeart/2005/8/layout/target3"/>
    <dgm:cxn modelId="{EFE59494-7A0C-7144-854D-AA2E5C2F9D52}" srcId="{239C3507-48E5-A348-802C-681D8D5A4AFC}" destId="{533D1C77-5BFD-A942-8D2F-82AAB34B7AA2}" srcOrd="0" destOrd="0" parTransId="{787A8C45-360C-1942-B925-FFF95F812950}" sibTransId="{1E6F2994-6812-BF4D-9571-7E4819E513C3}"/>
    <dgm:cxn modelId="{F6D4CC9B-5947-5C41-A29B-A83EA6D4B67E}" type="presOf" srcId="{56DFFD04-4454-F04A-AA5E-AD22B8A76E8B}" destId="{A2439CD1-8242-4C47-BBF8-49394C10A5C1}" srcOrd="0" destOrd="1" presId="urn:microsoft.com/office/officeart/2005/8/layout/target3"/>
    <dgm:cxn modelId="{A7EE12A5-0E92-244A-A907-1860CAFFD582}" srcId="{EF7140D3-8376-3645-83E7-88C13039117C}" destId="{60211C18-674E-674A-8BE0-A279EF9E9521}" srcOrd="2" destOrd="0" parTransId="{F2AAAD75-83B7-7E4E-BB6E-8DD18481D991}" sibTransId="{E30BDF50-4158-6248-9F7A-9D098EAB18C4}"/>
    <dgm:cxn modelId="{AE9989A8-52E8-EC44-867A-87E59D51D737}" srcId="{EF7140D3-8376-3645-83E7-88C13039117C}" destId="{570CD6FA-975A-EB48-A2C9-F914B2AB1A4D}" srcOrd="0" destOrd="0" parTransId="{33F1877C-3324-994C-A814-DE81E32BC948}" sibTransId="{335C40BC-44F8-4C4A-A155-7F1D962CD770}"/>
    <dgm:cxn modelId="{ED79D5C4-5D85-7641-ACCF-42149BB66222}" srcId="{239C3507-48E5-A348-802C-681D8D5A4AFC}" destId="{91508361-97A4-7345-B72A-0BA54F8372A7}" srcOrd="2" destOrd="0" parTransId="{47155D20-A841-0B4C-8FE1-A12B1889DA1C}" sibTransId="{D53B8DA4-C127-644B-8690-52FF4710EE9A}"/>
    <dgm:cxn modelId="{A56D31CA-168A-4840-B837-5791F6590EAB}" type="presOf" srcId="{A10A50DA-D7A6-2D4F-A715-475F0E3C60EA}" destId="{D01F0B03-49CB-6343-8E8B-1A4DF81562FF}" srcOrd="0" destOrd="1" presId="urn:microsoft.com/office/officeart/2005/8/layout/target3"/>
    <dgm:cxn modelId="{0E907FCB-1EAF-7842-BCA0-4C4601AF91B5}" srcId="{E6A118FE-5247-084D-AD2D-7C71FFB9A8F8}" destId="{EF7140D3-8376-3645-83E7-88C13039117C}" srcOrd="1" destOrd="0" parTransId="{83F44C56-F3C6-3648-938C-2AFB1F070E9A}" sibTransId="{0925A83A-F329-5B40-A4AE-35ADE9C5D5E0}"/>
    <dgm:cxn modelId="{791341D1-9A7F-6940-994A-C690BA4AE030}" type="presOf" srcId="{5E20B94C-E8E4-DA42-8D14-EC5F8684A3CD}" destId="{D01F0B03-49CB-6343-8E8B-1A4DF81562FF}" srcOrd="0" destOrd="2" presId="urn:microsoft.com/office/officeart/2005/8/layout/target3"/>
    <dgm:cxn modelId="{65EC11E4-1AD3-2849-8690-97874B3C6B16}" srcId="{C417851E-2568-1A47-BEF5-57494EA8CB1F}" destId="{A10A50DA-D7A6-2D4F-A715-475F0E3C60EA}" srcOrd="1" destOrd="0" parTransId="{3B50865F-5365-8449-BDCE-A570BE814608}" sibTransId="{132199E2-B1F5-554C-AF39-351D99FB308D}"/>
    <dgm:cxn modelId="{B8FC08E5-0344-9C4F-89C8-52E0369C94D4}" type="presOf" srcId="{C417851E-2568-1A47-BEF5-57494EA8CB1F}" destId="{4A1E76CA-5B09-1148-9210-BE60AEFF3BF9}" srcOrd="0" destOrd="0" presId="urn:microsoft.com/office/officeart/2005/8/layout/target3"/>
    <dgm:cxn modelId="{CB49D1EB-4484-B441-A550-B679262DAF77}" srcId="{C417851E-2568-1A47-BEF5-57494EA8CB1F}" destId="{5E20B94C-E8E4-DA42-8D14-EC5F8684A3CD}" srcOrd="2" destOrd="0" parTransId="{D8B12C76-A6BD-214A-8C30-59B4142F23F5}" sibTransId="{3BC6F17E-D321-E143-878F-C55ACF3678CF}"/>
    <dgm:cxn modelId="{9D3A21EE-D27B-9C4E-AA88-0AF9BA3A9C27}" type="presOf" srcId="{533D1C77-5BFD-A942-8D2F-82AAB34B7AA2}" destId="{A2439CD1-8242-4C47-BBF8-49394C10A5C1}" srcOrd="0" destOrd="0" presId="urn:microsoft.com/office/officeart/2005/8/layout/target3"/>
    <dgm:cxn modelId="{A96F49F0-B8C8-4D46-B5D3-FBD308F9D5BF}" type="presOf" srcId="{60211C18-674E-674A-8BE0-A279EF9E9521}" destId="{7099CD08-F58B-1142-BB82-7DAFBA9B30DF}" srcOrd="0" destOrd="2" presId="urn:microsoft.com/office/officeart/2005/8/layout/target3"/>
    <dgm:cxn modelId="{840132FB-3A51-4D4E-B760-54446DC47997}" srcId="{EF7140D3-8376-3645-83E7-88C13039117C}" destId="{968897D9-5732-4A43-9694-56FAF94B4A39}" srcOrd="1" destOrd="0" parTransId="{9511A26F-AEBA-2F43-9B9C-CE459590B0FD}" sibTransId="{78BB7F76-27B6-8E49-8C0A-A537862C6B62}"/>
    <dgm:cxn modelId="{E6DD2F84-5ABB-834C-A1D4-9573E9FBBFD2}" type="presParOf" srcId="{350A8106-AD84-2D44-BC37-C94598C21172}" destId="{4599AD1C-8041-5B4D-BDC8-34BDEB33994E}" srcOrd="0" destOrd="0" presId="urn:microsoft.com/office/officeart/2005/8/layout/target3"/>
    <dgm:cxn modelId="{A1A369AB-F0C2-DF47-AFDB-3F26C7A967A4}" type="presParOf" srcId="{350A8106-AD84-2D44-BC37-C94598C21172}" destId="{FF05CF03-59F1-5046-B190-991771743D52}" srcOrd="1" destOrd="0" presId="urn:microsoft.com/office/officeart/2005/8/layout/target3"/>
    <dgm:cxn modelId="{2AF3CC38-3CF4-414F-8F1A-770198AF746F}" type="presParOf" srcId="{350A8106-AD84-2D44-BC37-C94598C21172}" destId="{4A1E76CA-5B09-1148-9210-BE60AEFF3BF9}" srcOrd="2" destOrd="0" presId="urn:microsoft.com/office/officeart/2005/8/layout/target3"/>
    <dgm:cxn modelId="{9BA68392-9AF1-3C42-ABA6-22EF485C01AB}" type="presParOf" srcId="{350A8106-AD84-2D44-BC37-C94598C21172}" destId="{48B07480-9665-994D-8D15-7B3066A3EF22}" srcOrd="3" destOrd="0" presId="urn:microsoft.com/office/officeart/2005/8/layout/target3"/>
    <dgm:cxn modelId="{8D1ADF87-646D-6243-8C04-D8498694F5FB}" type="presParOf" srcId="{350A8106-AD84-2D44-BC37-C94598C21172}" destId="{461E2806-6010-9D49-85F0-B08738B98F8E}" srcOrd="4" destOrd="0" presId="urn:microsoft.com/office/officeart/2005/8/layout/target3"/>
    <dgm:cxn modelId="{605DD5EE-315A-B046-8B58-8A90EBE2AA9B}" type="presParOf" srcId="{350A8106-AD84-2D44-BC37-C94598C21172}" destId="{845B2516-633A-034F-AF07-B5CAC8F8D59A}" srcOrd="5" destOrd="0" presId="urn:microsoft.com/office/officeart/2005/8/layout/target3"/>
    <dgm:cxn modelId="{5EB26234-932D-244C-9998-1160F16F142F}" type="presParOf" srcId="{350A8106-AD84-2D44-BC37-C94598C21172}" destId="{A0307FA6-4D7E-4E42-AB97-AE786FB67534}" srcOrd="6" destOrd="0" presId="urn:microsoft.com/office/officeart/2005/8/layout/target3"/>
    <dgm:cxn modelId="{CC3B322F-91C0-9B4B-996F-0644FBA149C3}" type="presParOf" srcId="{350A8106-AD84-2D44-BC37-C94598C21172}" destId="{02DB3D1B-4673-BD48-AC7B-BC8A7421DEEC}" srcOrd="7" destOrd="0" presId="urn:microsoft.com/office/officeart/2005/8/layout/target3"/>
    <dgm:cxn modelId="{877A2928-6E95-A146-AA68-434297BAC33D}" type="presParOf" srcId="{350A8106-AD84-2D44-BC37-C94598C21172}" destId="{9CC02F81-77D9-C249-ACB2-80E34B7F1D16}" srcOrd="8" destOrd="0" presId="urn:microsoft.com/office/officeart/2005/8/layout/target3"/>
    <dgm:cxn modelId="{45A743A2-927C-7E4C-9C5C-3B1942AF0B50}" type="presParOf" srcId="{350A8106-AD84-2D44-BC37-C94598C21172}" destId="{CCF442A3-691F-2E44-B2BA-1452415039E7}" srcOrd="9" destOrd="0" presId="urn:microsoft.com/office/officeart/2005/8/layout/target3"/>
    <dgm:cxn modelId="{93903A7E-5E6C-924A-BFB9-5CDC75E7CFAA}" type="presParOf" srcId="{350A8106-AD84-2D44-BC37-C94598C21172}" destId="{D01F0B03-49CB-6343-8E8B-1A4DF81562FF}" srcOrd="10" destOrd="0" presId="urn:microsoft.com/office/officeart/2005/8/layout/target3"/>
    <dgm:cxn modelId="{E5E00640-72BE-6B40-8A2D-D04AEDB87D7D}" type="presParOf" srcId="{350A8106-AD84-2D44-BC37-C94598C21172}" destId="{E54D89BB-D40B-E74F-A00B-6EB60ADC5CEE}" srcOrd="11" destOrd="0" presId="urn:microsoft.com/office/officeart/2005/8/layout/target3"/>
    <dgm:cxn modelId="{3529F840-AEBA-004B-B55B-087AF6A15258}" type="presParOf" srcId="{350A8106-AD84-2D44-BC37-C94598C21172}" destId="{7099CD08-F58B-1142-BB82-7DAFBA9B30DF}" srcOrd="12" destOrd="0" presId="urn:microsoft.com/office/officeart/2005/8/layout/target3"/>
    <dgm:cxn modelId="{22743C6A-5B82-DB41-AC0D-EA730A8082C4}" type="presParOf" srcId="{350A8106-AD84-2D44-BC37-C94598C21172}" destId="{C538BD87-37D5-A443-BD30-9573B1F7D012}" srcOrd="13" destOrd="0" presId="urn:microsoft.com/office/officeart/2005/8/layout/target3"/>
    <dgm:cxn modelId="{DBE6961C-8AE7-8C4F-9B63-73701EAE4382}" type="presParOf" srcId="{350A8106-AD84-2D44-BC37-C94598C21172}" destId="{A2439CD1-8242-4C47-BBF8-49394C10A5C1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186C4F-AE93-774C-AA4F-E3626C3066AA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</dgm:pt>
    <dgm:pt modelId="{EE14A578-703F-3F40-A9FA-624B6440FB93}">
      <dgm:prSet phldrT="[Text]" custT="1"/>
      <dgm:spPr>
        <a:ln>
          <a:noFill/>
        </a:ln>
      </dgm:spPr>
      <dgm:t>
        <a:bodyPr/>
        <a:lstStyle/>
        <a:p>
          <a:pPr algn="ctr"/>
          <a:r>
            <a:rPr lang="en-US" sz="1400" b="1" dirty="0">
              <a:solidFill>
                <a:schemeClr val="accent1">
                  <a:lumMod val="25000"/>
                </a:schemeClr>
              </a:solidFill>
              <a:latin typeface="+mn-lt"/>
              <a:ea typeface="+mn-ea"/>
              <a:cs typeface="+mn-cs"/>
            </a:rPr>
            <a:t>ROI</a:t>
          </a:r>
        </a:p>
        <a:p>
          <a:pPr algn="ctr"/>
          <a:r>
            <a:rPr lang="en-US" sz="1200" dirty="0">
              <a:solidFill>
                <a:schemeClr val="accent1">
                  <a:lumMod val="25000"/>
                </a:schemeClr>
              </a:solidFill>
              <a:latin typeface="+mn-lt"/>
              <a:ea typeface="+mn-ea"/>
              <a:cs typeface="+mn-cs"/>
            </a:rPr>
            <a:t>Envision multimedia-based expertise and cross-media growth strategies</a:t>
          </a:r>
        </a:p>
      </dgm:t>
    </dgm:pt>
    <dgm:pt modelId="{F0746D7E-7B74-0242-9903-6A0302634D02}" type="parTrans" cxnId="{3BA78609-F9A2-2840-A7C3-C90BA8A75AEF}">
      <dgm:prSet/>
      <dgm:spPr/>
      <dgm:t>
        <a:bodyPr/>
        <a:lstStyle/>
        <a:p>
          <a:endParaRPr lang="en-US"/>
        </a:p>
      </dgm:t>
    </dgm:pt>
    <dgm:pt modelId="{E5FB335F-B727-D248-A4A8-F6B89E342347}" type="sibTrans" cxnId="{3BA78609-F9A2-2840-A7C3-C90BA8A75AEF}">
      <dgm:prSet/>
      <dgm:spPr>
        <a:noFill/>
      </dgm:spPr>
      <dgm:t>
        <a:bodyPr/>
        <a:lstStyle/>
        <a:p>
          <a:endParaRPr lang="en-US" dirty="0"/>
        </a:p>
      </dgm:t>
    </dgm:pt>
    <dgm:pt modelId="{1BE62C62-4A78-E747-AC94-B2631B8B1105}">
      <dgm:prSet phldrT="[Text]" custT="1"/>
      <dgm:spPr>
        <a:ln>
          <a:noFill/>
        </a:ln>
      </dgm:spPr>
      <dgm:t>
        <a:bodyPr/>
        <a:lstStyle/>
        <a:p>
          <a:r>
            <a:rPr lang="en-US" sz="1400" b="1" dirty="0">
              <a:solidFill>
                <a:schemeClr val="accent1">
                  <a:lumMod val="25000"/>
                </a:schemeClr>
              </a:solidFill>
              <a:latin typeface="+mn-lt"/>
              <a:ea typeface="+mn-ea"/>
              <a:cs typeface="+mn-cs"/>
            </a:rPr>
            <a:t>SUPPLY CHAINS</a:t>
          </a:r>
        </a:p>
        <a:p>
          <a:r>
            <a:rPr lang="en-US" sz="1200" dirty="0">
              <a:solidFill>
                <a:schemeClr val="accent1">
                  <a:lumMod val="25000"/>
                </a:schemeClr>
              </a:solidFill>
              <a:latin typeface="+mn-lt"/>
              <a:ea typeface="+mn-ea"/>
              <a:cs typeface="+mn-cs"/>
            </a:rPr>
            <a:t>Cultivate one-to-one customer service with robust ideas​</a:t>
          </a:r>
        </a:p>
      </dgm:t>
    </dgm:pt>
    <dgm:pt modelId="{427792A0-F801-3D42-981B-BBCCCFE0EE9A}" type="parTrans" cxnId="{DCE1C26D-FDF0-B24C-82E3-5AE362F4BF6F}">
      <dgm:prSet/>
      <dgm:spPr/>
      <dgm:t>
        <a:bodyPr/>
        <a:lstStyle/>
        <a:p>
          <a:endParaRPr lang="en-US"/>
        </a:p>
      </dgm:t>
    </dgm:pt>
    <dgm:pt modelId="{EF211CAE-F30C-5C41-8EDA-654574D2787C}" type="sibTrans" cxnId="{DCE1C26D-FDF0-B24C-82E3-5AE362F4BF6F}">
      <dgm:prSet/>
      <dgm:spPr/>
      <dgm:t>
        <a:bodyPr/>
        <a:lstStyle/>
        <a:p>
          <a:endParaRPr lang="en-US"/>
        </a:p>
      </dgm:t>
    </dgm:pt>
    <dgm:pt modelId="{16AEC389-1D1C-4749-848D-448179051295}">
      <dgm:prSet custT="1"/>
      <dgm:spPr>
        <a:ln>
          <a:noFill/>
        </a:ln>
      </dgm:spPr>
      <dgm:t>
        <a:bodyPr/>
        <a:lstStyle/>
        <a:p>
          <a:r>
            <a:rPr lang="en-US" sz="2000" dirty="0">
              <a:solidFill>
                <a:schemeClr val="accent1">
                  <a:lumMod val="25000"/>
                </a:schemeClr>
              </a:solidFill>
            </a:rPr>
            <a:t> </a:t>
          </a:r>
          <a:r>
            <a:rPr lang="en-US" sz="1400" b="1" dirty="0">
              <a:solidFill>
                <a:schemeClr val="accent1">
                  <a:lumMod val="25000"/>
                </a:schemeClr>
              </a:solidFill>
              <a:latin typeface="+mn-lt"/>
              <a:ea typeface="+mn-ea"/>
              <a:cs typeface="+mn-cs"/>
            </a:rPr>
            <a:t>NICHE MARKETS</a:t>
          </a:r>
        </a:p>
        <a:p>
          <a:r>
            <a:rPr lang="en-US" sz="1200" dirty="0">
              <a:solidFill>
                <a:schemeClr val="accent1">
                  <a:lumMod val="25000"/>
                </a:schemeClr>
              </a:solidFill>
              <a:latin typeface="+mn-lt"/>
              <a:ea typeface="+mn-ea"/>
              <a:cs typeface="+mn-cs"/>
            </a:rPr>
            <a:t>Pursue scalable customer service through sustainable strategies</a:t>
          </a:r>
        </a:p>
      </dgm:t>
    </dgm:pt>
    <dgm:pt modelId="{5C4BF94D-1911-5B41-8A46-8AAA541BB4AA}" type="parTrans" cxnId="{FD9B9117-BE8E-D748-8DD7-69018B616CFD}">
      <dgm:prSet/>
      <dgm:spPr/>
      <dgm:t>
        <a:bodyPr/>
        <a:lstStyle/>
        <a:p>
          <a:endParaRPr lang="en-US"/>
        </a:p>
      </dgm:t>
    </dgm:pt>
    <dgm:pt modelId="{4B7C9E4C-8ADA-1A49-8427-F5E35652F4DA}" type="sibTrans" cxnId="{FD9B9117-BE8E-D748-8DD7-69018B616CFD}">
      <dgm:prSet/>
      <dgm:spPr>
        <a:noFill/>
      </dgm:spPr>
      <dgm:t>
        <a:bodyPr/>
        <a:lstStyle/>
        <a:p>
          <a:endParaRPr lang="en-US" dirty="0"/>
        </a:p>
      </dgm:t>
    </dgm:pt>
    <dgm:pt modelId="{663AE87C-3120-D545-9404-15A46CC97D17}" type="pres">
      <dgm:prSet presAssocID="{32186C4F-AE93-774C-AA4F-E3626C3066AA}" presName="Name0" presStyleCnt="0">
        <dgm:presLayoutVars>
          <dgm:dir/>
          <dgm:resizeHandles val="exact"/>
        </dgm:presLayoutVars>
      </dgm:prSet>
      <dgm:spPr/>
    </dgm:pt>
    <dgm:pt modelId="{ED6A2469-8914-FC4F-B81F-0C94215B6999}" type="pres">
      <dgm:prSet presAssocID="{EE14A578-703F-3F40-A9FA-624B6440FB93}" presName="node" presStyleLbl="node1" presStyleIdx="0" presStyleCnt="3" custScaleX="124182" custScaleY="449965" custLinFactNeighborY="-1633">
        <dgm:presLayoutVars>
          <dgm:bulletEnabled val="1"/>
        </dgm:presLayoutVars>
      </dgm:prSet>
      <dgm:spPr/>
    </dgm:pt>
    <dgm:pt modelId="{9A236BD0-A0A3-F54F-8BEA-221C2DD0F5F0}" type="pres">
      <dgm:prSet presAssocID="{E5FB335F-B727-D248-A4A8-F6B89E342347}" presName="sibTrans" presStyleLbl="sibTrans2D1" presStyleIdx="0" presStyleCnt="2" custFlipVert="1" custFlipHor="0" custScaleX="6216" custScaleY="5314"/>
      <dgm:spPr/>
    </dgm:pt>
    <dgm:pt modelId="{BF151036-A7BE-F144-A994-D9B1B8D90F17}" type="pres">
      <dgm:prSet presAssocID="{E5FB335F-B727-D248-A4A8-F6B89E342347}" presName="connectorText" presStyleLbl="sibTrans2D1" presStyleIdx="0" presStyleCnt="2"/>
      <dgm:spPr/>
    </dgm:pt>
    <dgm:pt modelId="{30F9EBF4-FEF1-154A-A841-AF3DD70E4367}" type="pres">
      <dgm:prSet presAssocID="{16AEC389-1D1C-4749-848D-448179051295}" presName="node" presStyleLbl="node1" presStyleIdx="1" presStyleCnt="3" custScaleX="124182" custScaleY="449526">
        <dgm:presLayoutVars>
          <dgm:bulletEnabled val="1"/>
        </dgm:presLayoutVars>
      </dgm:prSet>
      <dgm:spPr/>
    </dgm:pt>
    <dgm:pt modelId="{31682245-E345-7446-A8FF-7D43CFBD1D8C}" type="pres">
      <dgm:prSet presAssocID="{4B7C9E4C-8ADA-1A49-8427-F5E35652F4DA}" presName="sibTrans" presStyleLbl="sibTrans2D1" presStyleIdx="1" presStyleCnt="2" custFlipVert="1" custFlipHor="0" custScaleX="6216" custScaleY="5314"/>
      <dgm:spPr/>
    </dgm:pt>
    <dgm:pt modelId="{546DF0C0-ECB7-584C-ABB4-A3BE09A4D571}" type="pres">
      <dgm:prSet presAssocID="{4B7C9E4C-8ADA-1A49-8427-F5E35652F4DA}" presName="connectorText" presStyleLbl="sibTrans2D1" presStyleIdx="1" presStyleCnt="2"/>
      <dgm:spPr/>
    </dgm:pt>
    <dgm:pt modelId="{39487587-DE00-3B48-98FE-859047E3FDF0}" type="pres">
      <dgm:prSet presAssocID="{1BE62C62-4A78-E747-AC94-B2631B8B1105}" presName="node" presStyleLbl="node1" presStyleIdx="2" presStyleCnt="3" custScaleX="124182" custScaleY="449526" custLinFactNeighborX="-174" custLinFactNeighborY="-2756">
        <dgm:presLayoutVars>
          <dgm:bulletEnabled val="1"/>
        </dgm:presLayoutVars>
      </dgm:prSet>
      <dgm:spPr/>
    </dgm:pt>
  </dgm:ptLst>
  <dgm:cxnLst>
    <dgm:cxn modelId="{A2719205-ED83-1F46-8BD0-AA13C1B1D9E5}" type="presOf" srcId="{4B7C9E4C-8ADA-1A49-8427-F5E35652F4DA}" destId="{31682245-E345-7446-A8FF-7D43CFBD1D8C}" srcOrd="0" destOrd="0" presId="urn:microsoft.com/office/officeart/2005/8/layout/process1"/>
    <dgm:cxn modelId="{3BA78609-F9A2-2840-A7C3-C90BA8A75AEF}" srcId="{32186C4F-AE93-774C-AA4F-E3626C3066AA}" destId="{EE14A578-703F-3F40-A9FA-624B6440FB93}" srcOrd="0" destOrd="0" parTransId="{F0746D7E-7B74-0242-9903-6A0302634D02}" sibTransId="{E5FB335F-B727-D248-A4A8-F6B89E342347}"/>
    <dgm:cxn modelId="{FD9B9117-BE8E-D748-8DD7-69018B616CFD}" srcId="{32186C4F-AE93-774C-AA4F-E3626C3066AA}" destId="{16AEC389-1D1C-4749-848D-448179051295}" srcOrd="1" destOrd="0" parTransId="{5C4BF94D-1911-5B41-8A46-8AAA541BB4AA}" sibTransId="{4B7C9E4C-8ADA-1A49-8427-F5E35652F4DA}"/>
    <dgm:cxn modelId="{BC62A333-1842-4440-88F2-E5993B1F0648}" type="presOf" srcId="{16AEC389-1D1C-4749-848D-448179051295}" destId="{30F9EBF4-FEF1-154A-A841-AF3DD70E4367}" srcOrd="0" destOrd="0" presId="urn:microsoft.com/office/officeart/2005/8/layout/process1"/>
    <dgm:cxn modelId="{DCE1C26D-FDF0-B24C-82E3-5AE362F4BF6F}" srcId="{32186C4F-AE93-774C-AA4F-E3626C3066AA}" destId="{1BE62C62-4A78-E747-AC94-B2631B8B1105}" srcOrd="2" destOrd="0" parTransId="{427792A0-F801-3D42-981B-BBCCCFE0EE9A}" sibTransId="{EF211CAE-F30C-5C41-8EDA-654574D2787C}"/>
    <dgm:cxn modelId="{E2EB8499-D1BE-4D45-8CA6-2882E220B21A}" type="presOf" srcId="{E5FB335F-B727-D248-A4A8-F6B89E342347}" destId="{BF151036-A7BE-F144-A994-D9B1B8D90F17}" srcOrd="1" destOrd="0" presId="urn:microsoft.com/office/officeart/2005/8/layout/process1"/>
    <dgm:cxn modelId="{13F477A1-D6BE-8040-914E-7D209C0DEBC2}" type="presOf" srcId="{1BE62C62-4A78-E747-AC94-B2631B8B1105}" destId="{39487587-DE00-3B48-98FE-859047E3FDF0}" srcOrd="0" destOrd="0" presId="urn:microsoft.com/office/officeart/2005/8/layout/process1"/>
    <dgm:cxn modelId="{EB9F45A8-6B90-C548-8CE7-310F9ECC31CC}" type="presOf" srcId="{E5FB335F-B727-D248-A4A8-F6B89E342347}" destId="{9A236BD0-A0A3-F54F-8BEA-221C2DD0F5F0}" srcOrd="0" destOrd="0" presId="urn:microsoft.com/office/officeart/2005/8/layout/process1"/>
    <dgm:cxn modelId="{A49964BE-D96C-1746-95E2-F0DA5BFD8DEB}" type="presOf" srcId="{4B7C9E4C-8ADA-1A49-8427-F5E35652F4DA}" destId="{546DF0C0-ECB7-584C-ABB4-A3BE09A4D571}" srcOrd="1" destOrd="0" presId="urn:microsoft.com/office/officeart/2005/8/layout/process1"/>
    <dgm:cxn modelId="{40B5FFE1-5956-F243-9758-065E65BD2B06}" type="presOf" srcId="{32186C4F-AE93-774C-AA4F-E3626C3066AA}" destId="{663AE87C-3120-D545-9404-15A46CC97D17}" srcOrd="0" destOrd="0" presId="urn:microsoft.com/office/officeart/2005/8/layout/process1"/>
    <dgm:cxn modelId="{7E07B2F9-E756-2E46-865D-459FBAD481F2}" type="presOf" srcId="{EE14A578-703F-3F40-A9FA-624B6440FB93}" destId="{ED6A2469-8914-FC4F-B81F-0C94215B6999}" srcOrd="0" destOrd="0" presId="urn:microsoft.com/office/officeart/2005/8/layout/process1"/>
    <dgm:cxn modelId="{737B2AF8-4548-BB47-B44D-AF8C9BCA7EB9}" type="presParOf" srcId="{663AE87C-3120-D545-9404-15A46CC97D17}" destId="{ED6A2469-8914-FC4F-B81F-0C94215B6999}" srcOrd="0" destOrd="0" presId="urn:microsoft.com/office/officeart/2005/8/layout/process1"/>
    <dgm:cxn modelId="{D1B13348-0187-9549-AAAD-10A3B48A9C53}" type="presParOf" srcId="{663AE87C-3120-D545-9404-15A46CC97D17}" destId="{9A236BD0-A0A3-F54F-8BEA-221C2DD0F5F0}" srcOrd="1" destOrd="0" presId="urn:microsoft.com/office/officeart/2005/8/layout/process1"/>
    <dgm:cxn modelId="{66E68149-A98B-AD46-BF59-13CAAFC38193}" type="presParOf" srcId="{9A236BD0-A0A3-F54F-8BEA-221C2DD0F5F0}" destId="{BF151036-A7BE-F144-A994-D9B1B8D90F17}" srcOrd="0" destOrd="0" presId="urn:microsoft.com/office/officeart/2005/8/layout/process1"/>
    <dgm:cxn modelId="{D42BBC00-48F1-D745-B5FC-727DE6380DC1}" type="presParOf" srcId="{663AE87C-3120-D545-9404-15A46CC97D17}" destId="{30F9EBF4-FEF1-154A-A841-AF3DD70E4367}" srcOrd="2" destOrd="0" presId="urn:microsoft.com/office/officeart/2005/8/layout/process1"/>
    <dgm:cxn modelId="{0F7A04C1-00FB-9340-B7E9-9C5796CE375E}" type="presParOf" srcId="{663AE87C-3120-D545-9404-15A46CC97D17}" destId="{31682245-E345-7446-A8FF-7D43CFBD1D8C}" srcOrd="3" destOrd="0" presId="urn:microsoft.com/office/officeart/2005/8/layout/process1"/>
    <dgm:cxn modelId="{B9C551B9-906A-2C4F-9D01-4B4E98B0D9CB}" type="presParOf" srcId="{31682245-E345-7446-A8FF-7D43CFBD1D8C}" destId="{546DF0C0-ECB7-584C-ABB4-A3BE09A4D571}" srcOrd="0" destOrd="0" presId="urn:microsoft.com/office/officeart/2005/8/layout/process1"/>
    <dgm:cxn modelId="{E35DC3E5-2157-E043-A61E-9A45645A5E55}" type="presParOf" srcId="{663AE87C-3120-D545-9404-15A46CC97D17}" destId="{39487587-DE00-3B48-98FE-859047E3FDF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99AD1C-8041-5B4D-BDC8-34BDEB33994E}">
      <dsp:nvSpPr>
        <dsp:cNvPr id="0" name=""/>
        <dsp:cNvSpPr/>
      </dsp:nvSpPr>
      <dsp:spPr>
        <a:xfrm>
          <a:off x="0" y="0"/>
          <a:ext cx="7186436" cy="718643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1E76CA-5B09-1148-9210-BE60AEFF3BF9}">
      <dsp:nvSpPr>
        <dsp:cNvPr id="0" name=""/>
        <dsp:cNvSpPr/>
      </dsp:nvSpPr>
      <dsp:spPr>
        <a:xfrm>
          <a:off x="3593218" y="0"/>
          <a:ext cx="11781720" cy="7186436"/>
        </a:xfrm>
        <a:prstGeom prst="rect">
          <a:avLst/>
        </a:prstGeom>
        <a:solidFill>
          <a:schemeClr val="accent5">
            <a:alpha val="90000"/>
          </a:schemeClr>
        </a:solidFill>
        <a:ln w="1905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2"/>
              </a:solidFill>
              <a:latin typeface="+mn-lt"/>
              <a:ea typeface="+mn-ea"/>
              <a:cs typeface="+mn-cs"/>
            </a:rPr>
            <a:t>TOPIC 1</a:t>
          </a:r>
        </a:p>
      </dsp:txBody>
      <dsp:txXfrm>
        <a:off x="3593218" y="0"/>
        <a:ext cx="5890860" cy="2155935"/>
      </dsp:txXfrm>
    </dsp:sp>
    <dsp:sp modelId="{461E2806-6010-9D49-85F0-B08738B98F8E}">
      <dsp:nvSpPr>
        <dsp:cNvPr id="0" name=""/>
        <dsp:cNvSpPr/>
      </dsp:nvSpPr>
      <dsp:spPr>
        <a:xfrm>
          <a:off x="1257628" y="2155935"/>
          <a:ext cx="4671178" cy="467117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5B2516-633A-034F-AF07-B5CAC8F8D59A}">
      <dsp:nvSpPr>
        <dsp:cNvPr id="0" name=""/>
        <dsp:cNvSpPr/>
      </dsp:nvSpPr>
      <dsp:spPr>
        <a:xfrm>
          <a:off x="3593218" y="2155935"/>
          <a:ext cx="11781720" cy="4671178"/>
        </a:xfrm>
        <a:prstGeom prst="rect">
          <a:avLst/>
        </a:prstGeom>
        <a:solidFill>
          <a:schemeClr val="accent5">
            <a:alpha val="90000"/>
          </a:schemeClr>
        </a:solidFill>
        <a:ln w="1905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2"/>
              </a:solidFill>
            </a:rPr>
            <a:t>TOPIC 2</a:t>
          </a:r>
          <a:endParaRPr lang="en-US" sz="2000" kern="1200" dirty="0">
            <a:solidFill>
              <a:schemeClr val="tx2"/>
            </a:solidFill>
          </a:endParaRPr>
        </a:p>
      </dsp:txBody>
      <dsp:txXfrm>
        <a:off x="3593218" y="2155935"/>
        <a:ext cx="5890860" cy="2155928"/>
      </dsp:txXfrm>
    </dsp:sp>
    <dsp:sp modelId="{02DB3D1B-4673-BD48-AC7B-BC8A7421DEEC}">
      <dsp:nvSpPr>
        <dsp:cNvPr id="0" name=""/>
        <dsp:cNvSpPr/>
      </dsp:nvSpPr>
      <dsp:spPr>
        <a:xfrm>
          <a:off x="2515253" y="4311863"/>
          <a:ext cx="2155928" cy="215592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C02F81-77D9-C249-ACB2-80E34B7F1D16}">
      <dsp:nvSpPr>
        <dsp:cNvPr id="0" name=""/>
        <dsp:cNvSpPr/>
      </dsp:nvSpPr>
      <dsp:spPr>
        <a:xfrm>
          <a:off x="3593218" y="4311863"/>
          <a:ext cx="11781720" cy="2155928"/>
        </a:xfrm>
        <a:prstGeom prst="rect">
          <a:avLst/>
        </a:prstGeom>
        <a:solidFill>
          <a:schemeClr val="accent5">
            <a:alpha val="90000"/>
          </a:schemeClr>
        </a:solidFill>
        <a:ln w="1905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2"/>
              </a:solidFill>
            </a:rPr>
            <a:t>TOPIC 3</a:t>
          </a:r>
          <a:endParaRPr lang="en-US" sz="2000" kern="1200" dirty="0">
            <a:solidFill>
              <a:schemeClr val="tx2"/>
            </a:solidFill>
          </a:endParaRPr>
        </a:p>
      </dsp:txBody>
      <dsp:txXfrm>
        <a:off x="3593218" y="4311863"/>
        <a:ext cx="5890860" cy="2155928"/>
      </dsp:txXfrm>
    </dsp:sp>
    <dsp:sp modelId="{D01F0B03-49CB-6343-8E8B-1A4DF81562FF}">
      <dsp:nvSpPr>
        <dsp:cNvPr id="0" name=""/>
        <dsp:cNvSpPr/>
      </dsp:nvSpPr>
      <dsp:spPr>
        <a:xfrm>
          <a:off x="9484078" y="0"/>
          <a:ext cx="5890860" cy="215593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solidFill>
                <a:schemeClr val="tx2"/>
              </a:solidFill>
              <a:latin typeface="+mn-lt"/>
              <a:ea typeface="+mn-ea"/>
              <a:cs typeface="+mn-cs"/>
            </a:rPr>
            <a:t>Growth strategies</a:t>
          </a:r>
          <a:endParaRPr lang="en-US" sz="1200" kern="1200" dirty="0">
            <a:solidFill>
              <a:schemeClr val="tx2"/>
            </a:solidFill>
            <a:latin typeface="Arial"/>
            <a:ea typeface="+mn-ea"/>
            <a:cs typeface="+mn-cs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solidFill>
                <a:schemeClr val="tx2"/>
              </a:solidFill>
              <a:latin typeface="+mn-lt"/>
              <a:ea typeface="+mn-ea"/>
              <a:cs typeface="+mn-cs"/>
            </a:rPr>
            <a:t>Customer service</a:t>
          </a:r>
          <a:endParaRPr lang="en-US" sz="1200" kern="1200" dirty="0">
            <a:solidFill>
              <a:schemeClr val="tx2"/>
            </a:solidFill>
            <a:latin typeface="Arial"/>
            <a:ea typeface="+mn-ea"/>
            <a:cs typeface="+mn-cs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solidFill>
                <a:schemeClr val="tx2"/>
              </a:solidFill>
              <a:latin typeface="+mn-lt"/>
              <a:ea typeface="+mn-ea"/>
              <a:cs typeface="+mn-cs"/>
            </a:rPr>
            <a:t>Sustainability</a:t>
          </a:r>
          <a:endParaRPr lang="en-US" sz="1200" kern="1200" dirty="0">
            <a:solidFill>
              <a:schemeClr val="tx2"/>
            </a:solidFill>
            <a:latin typeface="Arial"/>
            <a:ea typeface="+mn-ea"/>
            <a:cs typeface="+mn-cs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200" kern="1200" dirty="0">
            <a:solidFill>
              <a:schemeClr val="tx2"/>
            </a:solidFill>
            <a:latin typeface="Arial"/>
            <a:ea typeface="+mn-ea"/>
            <a:cs typeface="+mn-cs"/>
          </a:endParaRPr>
        </a:p>
      </dsp:txBody>
      <dsp:txXfrm>
        <a:off x="9484078" y="0"/>
        <a:ext cx="5890860" cy="2155935"/>
      </dsp:txXfrm>
    </dsp:sp>
    <dsp:sp modelId="{7099CD08-F58B-1142-BB82-7DAFBA9B30DF}">
      <dsp:nvSpPr>
        <dsp:cNvPr id="0" name=""/>
        <dsp:cNvSpPr/>
      </dsp:nvSpPr>
      <dsp:spPr>
        <a:xfrm>
          <a:off x="9484078" y="2155935"/>
          <a:ext cx="5890860" cy="215592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solidFill>
                <a:schemeClr val="tx2"/>
              </a:solidFill>
              <a:latin typeface="+mn-lt"/>
              <a:ea typeface="+mn-ea"/>
              <a:cs typeface="+mn-cs"/>
            </a:rPr>
            <a:t>Idea generation</a:t>
          </a:r>
          <a:endParaRPr lang="en-US" sz="1200" kern="1200" dirty="0">
            <a:solidFill>
              <a:schemeClr val="tx2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solidFill>
                <a:schemeClr val="tx2"/>
              </a:solidFill>
              <a:latin typeface="+mn-lt"/>
              <a:ea typeface="+mn-ea"/>
              <a:cs typeface="+mn-cs"/>
            </a:rPr>
            <a:t>Intellectual capital</a:t>
          </a:r>
          <a:endParaRPr lang="en-US" sz="1200" kern="1200" dirty="0">
            <a:solidFill>
              <a:schemeClr val="tx2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solidFill>
                <a:schemeClr val="tx2"/>
              </a:solidFill>
              <a:latin typeface="+mn-lt"/>
              <a:ea typeface="+mn-ea"/>
              <a:cs typeface="+mn-cs"/>
            </a:rPr>
            <a:t>Web-enabled tech</a:t>
          </a:r>
          <a:endParaRPr lang="en-US" sz="1200" kern="1200" dirty="0">
            <a:solidFill>
              <a:schemeClr val="tx2"/>
            </a:solidFill>
          </a:endParaRPr>
        </a:p>
      </dsp:txBody>
      <dsp:txXfrm>
        <a:off x="9484078" y="2155935"/>
        <a:ext cx="5890860" cy="2155928"/>
      </dsp:txXfrm>
    </dsp:sp>
    <dsp:sp modelId="{A2439CD1-8242-4C47-BBF8-49394C10A5C1}">
      <dsp:nvSpPr>
        <dsp:cNvPr id="0" name=""/>
        <dsp:cNvSpPr/>
      </dsp:nvSpPr>
      <dsp:spPr>
        <a:xfrm>
          <a:off x="9484078" y="4311863"/>
          <a:ext cx="5890860" cy="215592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solidFill>
                <a:schemeClr val="tx2"/>
              </a:solidFill>
              <a:latin typeface="+mn-lt"/>
              <a:ea typeface="+mn-ea"/>
              <a:cs typeface="+mn-cs"/>
            </a:rPr>
            <a:t>Deliverables</a:t>
          </a:r>
          <a:endParaRPr lang="en-US" sz="1200" kern="1200" dirty="0">
            <a:solidFill>
              <a:schemeClr val="tx2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solidFill>
                <a:schemeClr val="tx2"/>
              </a:solidFill>
              <a:latin typeface="+mn-lt"/>
              <a:ea typeface="+mn-ea"/>
              <a:cs typeface="+mn-cs"/>
            </a:rPr>
            <a:t>Real-time schemas</a:t>
          </a:r>
          <a:endParaRPr lang="en-US" sz="1200" kern="1200" dirty="0">
            <a:solidFill>
              <a:schemeClr val="tx2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solidFill>
                <a:schemeClr val="tx2"/>
              </a:solidFill>
              <a:latin typeface="+mn-lt"/>
              <a:ea typeface="+mn-ea"/>
              <a:cs typeface="+mn-cs"/>
            </a:rPr>
            <a:t>Management framework</a:t>
          </a:r>
          <a:endParaRPr lang="en-US" sz="1200" kern="1200" dirty="0">
            <a:solidFill>
              <a:schemeClr val="tx2"/>
            </a:solidFill>
          </a:endParaRPr>
        </a:p>
      </dsp:txBody>
      <dsp:txXfrm>
        <a:off x="9484078" y="4311863"/>
        <a:ext cx="5890860" cy="21559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6A2469-8914-FC4F-B81F-0C94215B6999}">
      <dsp:nvSpPr>
        <dsp:cNvPr id="0" name=""/>
        <dsp:cNvSpPr/>
      </dsp:nvSpPr>
      <dsp:spPr>
        <a:xfrm>
          <a:off x="858" y="0"/>
          <a:ext cx="4209087" cy="65443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accent1">
                  <a:lumMod val="25000"/>
                </a:schemeClr>
              </a:solidFill>
              <a:latin typeface="+mn-lt"/>
              <a:ea typeface="+mn-ea"/>
              <a:cs typeface="+mn-cs"/>
            </a:rPr>
            <a:t>ROI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accent1">
                  <a:lumMod val="25000"/>
                </a:schemeClr>
              </a:solidFill>
              <a:latin typeface="+mn-lt"/>
              <a:ea typeface="+mn-ea"/>
              <a:cs typeface="+mn-cs"/>
            </a:rPr>
            <a:t>Envision multimedia-based expertise and cross-media growth strategies</a:t>
          </a:r>
        </a:p>
      </dsp:txBody>
      <dsp:txXfrm>
        <a:off x="124138" y="123280"/>
        <a:ext cx="3962527" cy="6297821"/>
      </dsp:txXfrm>
    </dsp:sp>
    <dsp:sp modelId="{9A236BD0-A0A3-F54F-8BEA-221C2DD0F5F0}">
      <dsp:nvSpPr>
        <dsp:cNvPr id="0" name=""/>
        <dsp:cNvSpPr/>
      </dsp:nvSpPr>
      <dsp:spPr>
        <a:xfrm flipV="1">
          <a:off x="4885840" y="3249856"/>
          <a:ext cx="44665" cy="44668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 rot="10800000">
        <a:off x="4885840" y="3258790"/>
        <a:ext cx="31266" cy="26800"/>
      </dsp:txXfrm>
    </dsp:sp>
    <dsp:sp modelId="{30F9EBF4-FEF1-154A-A841-AF3DD70E4367}">
      <dsp:nvSpPr>
        <dsp:cNvPr id="0" name=""/>
        <dsp:cNvSpPr/>
      </dsp:nvSpPr>
      <dsp:spPr>
        <a:xfrm>
          <a:off x="5565727" y="3192"/>
          <a:ext cx="4209087" cy="65379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accent1">
                  <a:lumMod val="25000"/>
                </a:schemeClr>
              </a:solidFill>
            </a:rPr>
            <a:t> </a:t>
          </a:r>
          <a:r>
            <a:rPr lang="en-US" sz="1400" b="1" kern="1200" dirty="0">
              <a:solidFill>
                <a:schemeClr val="accent1">
                  <a:lumMod val="25000"/>
                </a:schemeClr>
              </a:solidFill>
              <a:latin typeface="+mn-lt"/>
              <a:ea typeface="+mn-ea"/>
              <a:cs typeface="+mn-cs"/>
            </a:rPr>
            <a:t>NICHE MARKETS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accent1">
                  <a:lumMod val="25000"/>
                </a:schemeClr>
              </a:solidFill>
              <a:latin typeface="+mn-lt"/>
              <a:ea typeface="+mn-ea"/>
              <a:cs typeface="+mn-cs"/>
            </a:rPr>
            <a:t>Pursue scalable customer service through sustainable strategies</a:t>
          </a:r>
        </a:p>
      </dsp:txBody>
      <dsp:txXfrm>
        <a:off x="5689007" y="126472"/>
        <a:ext cx="3962527" cy="6291436"/>
      </dsp:txXfrm>
    </dsp:sp>
    <dsp:sp modelId="{31682245-E345-7446-A8FF-7D43CFBD1D8C}">
      <dsp:nvSpPr>
        <dsp:cNvPr id="0" name=""/>
        <dsp:cNvSpPr/>
      </dsp:nvSpPr>
      <dsp:spPr>
        <a:xfrm rot="1986" flipV="1">
          <a:off x="10431788" y="3248248"/>
          <a:ext cx="43415" cy="44668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 rot="10800000">
        <a:off x="10431788" y="3257178"/>
        <a:ext cx="30391" cy="26800"/>
      </dsp:txXfrm>
    </dsp:sp>
    <dsp:sp modelId="{39487587-DE00-3B48-98FE-859047E3FDF0}">
      <dsp:nvSpPr>
        <dsp:cNvPr id="0" name=""/>
        <dsp:cNvSpPr/>
      </dsp:nvSpPr>
      <dsp:spPr>
        <a:xfrm>
          <a:off x="11092643" y="0"/>
          <a:ext cx="4209087" cy="65379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accent1">
                  <a:lumMod val="25000"/>
                </a:schemeClr>
              </a:solidFill>
              <a:latin typeface="+mn-lt"/>
              <a:ea typeface="+mn-ea"/>
              <a:cs typeface="+mn-cs"/>
            </a:rPr>
            <a:t>SUPPLY CHAINS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accent1">
                  <a:lumMod val="25000"/>
                </a:schemeClr>
              </a:solidFill>
              <a:latin typeface="+mn-lt"/>
              <a:ea typeface="+mn-ea"/>
              <a:cs typeface="+mn-cs"/>
            </a:rPr>
            <a:t>Cultivate one-to-one customer service with robust ideas​</a:t>
          </a:r>
        </a:p>
      </dsp:txBody>
      <dsp:txXfrm>
        <a:off x="11215923" y="123280"/>
        <a:ext cx="3962527" cy="62914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D0CCEB-DFF8-417B-A87A-90F3D79059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FFE758-9C44-40AF-9D52-A7EF39200D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ADB54-F1AF-44F8-8ED0-867524639FE1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224329-C497-4EFE-8EB2-F22CD57F395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4C25EC-D008-42CF-845E-C895CC9B32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2E2A0-273F-4DCF-AF0B-3CFADE889C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720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E5575-CAFE-4A42-A774-E4652BA723C1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DC9BE-8102-4ADA-9C69-422E236104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949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4950" y="601723"/>
            <a:ext cx="5987034" cy="103607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200" cap="all" baseline="0"/>
            </a:lvl1pPr>
          </a:lstStyle>
          <a:p>
            <a:pPr algn="ctr"/>
            <a:r>
              <a:rPr lang="en-US" dirty="0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8990" y="1707150"/>
            <a:ext cx="1568053" cy="1667051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733" b="0">
                <a:solidFill>
                  <a:schemeClr val="accent1">
                    <a:lumMod val="25000"/>
                  </a:schemeClr>
                </a:solidFill>
              </a:defRPr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589"/>
            </a:lvl4pPr>
            <a:lvl5pPr marL="2641519" indent="0">
              <a:buNone/>
              <a:defRPr sz="1589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5790" y="1946087"/>
            <a:ext cx="1274267" cy="440267"/>
          </a:xfrm>
        </p:spPr>
        <p:txBody>
          <a:bodyPr>
            <a:noAutofit/>
          </a:bodyPr>
          <a:lstStyle>
            <a:lvl1pPr marL="0" indent="0">
              <a:buNone/>
              <a:defRPr sz="2022" b="1">
                <a:solidFill>
                  <a:schemeClr val="accent1">
                    <a:lumMod val="25000"/>
                  </a:schemeClr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02406" y="1707150"/>
            <a:ext cx="2549604" cy="1667051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733" b="0">
                <a:solidFill>
                  <a:schemeClr val="accent1">
                    <a:lumMod val="25000"/>
                  </a:schemeClr>
                </a:solidFill>
              </a:defRPr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589"/>
            </a:lvl4pPr>
            <a:lvl5pPr marL="2641519" indent="0">
              <a:buNone/>
              <a:defRPr sz="1589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02418" y="1946087"/>
            <a:ext cx="1274267" cy="440267"/>
          </a:xfrm>
        </p:spPr>
        <p:txBody>
          <a:bodyPr>
            <a:noAutofit/>
          </a:bodyPr>
          <a:lstStyle>
            <a:lvl1pPr marL="0" indent="0">
              <a:buNone/>
              <a:defRPr sz="2022" b="1" spc="58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97016" y="1707150"/>
            <a:ext cx="1734968" cy="1667051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733" b="0">
                <a:solidFill>
                  <a:schemeClr val="accent1">
                    <a:lumMod val="25000"/>
                  </a:schemeClr>
                </a:solidFill>
              </a:defRPr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589"/>
            </a:lvl4pPr>
            <a:lvl5pPr marL="2641519" indent="0">
              <a:buNone/>
              <a:defRPr sz="1589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04886" y="1946087"/>
            <a:ext cx="1274267" cy="440267"/>
          </a:xfrm>
        </p:spPr>
        <p:txBody>
          <a:bodyPr>
            <a:noAutofit/>
          </a:bodyPr>
          <a:lstStyle>
            <a:lvl1pPr marL="0" indent="0">
              <a:buNone/>
              <a:defRPr sz="2022" b="1" spc="58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7216" y="3964147"/>
            <a:ext cx="874395" cy="1212153"/>
          </a:xfrm>
        </p:spPr>
        <p:txBody>
          <a:bodyPr>
            <a:noAutofit/>
          </a:bodyPr>
          <a:lstStyle>
            <a:lvl1pPr marL="0" indent="0">
              <a:lnSpc>
                <a:spcPts val="2167"/>
              </a:lnSpc>
              <a:spcBef>
                <a:spcPts val="0"/>
              </a:spcBef>
              <a:buNone/>
              <a:defRPr sz="1733" b="0" spc="0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74193" y="3964147"/>
            <a:ext cx="874395" cy="1212153"/>
          </a:xfrm>
        </p:spPr>
        <p:txBody>
          <a:bodyPr>
            <a:noAutofit/>
          </a:bodyPr>
          <a:lstStyle>
            <a:lvl1pPr marL="0" indent="0">
              <a:lnSpc>
                <a:spcPts val="2167"/>
              </a:lnSpc>
              <a:spcBef>
                <a:spcPts val="0"/>
              </a:spcBef>
              <a:buNone/>
              <a:defRPr sz="1733" b="0" spc="0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971169" y="3964147"/>
            <a:ext cx="874395" cy="1212153"/>
          </a:xfrm>
        </p:spPr>
        <p:txBody>
          <a:bodyPr>
            <a:noAutofit/>
          </a:bodyPr>
          <a:lstStyle>
            <a:lvl1pPr marL="0" indent="0">
              <a:lnSpc>
                <a:spcPts val="2167"/>
              </a:lnSpc>
              <a:spcBef>
                <a:spcPts val="0"/>
              </a:spcBef>
              <a:buNone/>
              <a:defRPr sz="1733" b="0" spc="0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168146" y="3964147"/>
            <a:ext cx="874395" cy="1212153"/>
          </a:xfrm>
        </p:spPr>
        <p:txBody>
          <a:bodyPr>
            <a:noAutofit/>
          </a:bodyPr>
          <a:lstStyle>
            <a:lvl1pPr marL="0" indent="0">
              <a:lnSpc>
                <a:spcPts val="2167"/>
              </a:lnSpc>
              <a:spcBef>
                <a:spcPts val="0"/>
              </a:spcBef>
              <a:buNone/>
              <a:defRPr sz="1733" b="0" spc="0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65123" y="3964147"/>
            <a:ext cx="874395" cy="1212153"/>
          </a:xfrm>
        </p:spPr>
        <p:txBody>
          <a:bodyPr>
            <a:noAutofit/>
          </a:bodyPr>
          <a:lstStyle>
            <a:lvl1pPr marL="0" indent="0">
              <a:lnSpc>
                <a:spcPts val="2167"/>
              </a:lnSpc>
              <a:spcBef>
                <a:spcPts val="0"/>
              </a:spcBef>
              <a:buNone/>
              <a:defRPr sz="1733" b="0" spc="0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10014" y="6400834"/>
            <a:ext cx="667226" cy="979426"/>
          </a:xfrm>
        </p:spPr>
        <p:txBody>
          <a:bodyPr>
            <a:noAutofit/>
          </a:bodyPr>
          <a:lstStyle>
            <a:lvl1pPr marL="0" indent="0" algn="ctr">
              <a:buNone/>
              <a:defRPr sz="7800" b="1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15522" y="8185935"/>
            <a:ext cx="667226" cy="979426"/>
          </a:xfrm>
        </p:spPr>
        <p:txBody>
          <a:bodyPr>
            <a:noAutofit/>
          </a:bodyPr>
          <a:lstStyle>
            <a:lvl1pPr marL="0" indent="0" algn="ctr">
              <a:buNone/>
              <a:defRPr sz="7800" b="1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11653" y="7337178"/>
            <a:ext cx="667226" cy="979426"/>
          </a:xfrm>
        </p:spPr>
        <p:txBody>
          <a:bodyPr>
            <a:noAutofit/>
          </a:bodyPr>
          <a:lstStyle>
            <a:lvl1pPr marL="0" indent="0" algn="ctr">
              <a:buNone/>
              <a:defRPr sz="7800" b="1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674197" y="5176299"/>
            <a:ext cx="667226" cy="979426"/>
          </a:xfrm>
        </p:spPr>
        <p:txBody>
          <a:bodyPr>
            <a:noAutofit/>
          </a:bodyPr>
          <a:lstStyle>
            <a:lvl1pPr marL="0" indent="0" algn="ctr">
              <a:buNone/>
              <a:defRPr sz="7800" b="1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97274" y="5543463"/>
            <a:ext cx="667226" cy="979426"/>
          </a:xfrm>
        </p:spPr>
        <p:txBody>
          <a:bodyPr>
            <a:noAutofit/>
          </a:bodyPr>
          <a:lstStyle>
            <a:lvl1pPr marL="0" indent="0" algn="ctr">
              <a:buNone/>
              <a:defRPr sz="7800" b="1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715967" y="6574545"/>
            <a:ext cx="2716017" cy="3331455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394149" y="3397708"/>
            <a:ext cx="6084276" cy="4858094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80486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50278" y="1562310"/>
            <a:ext cx="3831009" cy="103607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200" cap="all" baseline="0"/>
            </a:lvl1pPr>
          </a:lstStyle>
          <a:p>
            <a:pPr algn="ctr"/>
            <a:r>
              <a:rPr lang="en-US" dirty="0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87273" y="450272"/>
            <a:ext cx="1969727" cy="332712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7216" y="3994166"/>
            <a:ext cx="857250" cy="1260351"/>
          </a:xfrm>
        </p:spPr>
        <p:txBody>
          <a:bodyPr>
            <a:noAutofit/>
          </a:bodyPr>
          <a:lstStyle>
            <a:lvl1pPr marL="0" indent="0">
              <a:lnSpc>
                <a:spcPts val="2167"/>
              </a:lnSpc>
              <a:buNone/>
              <a:defRPr sz="1733" b="0" spc="0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79508" y="3994166"/>
            <a:ext cx="997982" cy="1260351"/>
          </a:xfrm>
        </p:spPr>
        <p:txBody>
          <a:bodyPr>
            <a:noAutofit/>
          </a:bodyPr>
          <a:lstStyle>
            <a:lvl1pPr marL="0" indent="0">
              <a:lnSpc>
                <a:spcPts val="2167"/>
              </a:lnSpc>
              <a:buNone/>
              <a:defRPr sz="1733" b="0" spc="0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971443" y="3994166"/>
            <a:ext cx="915407" cy="1260351"/>
          </a:xfrm>
        </p:spPr>
        <p:txBody>
          <a:bodyPr>
            <a:noAutofit/>
          </a:bodyPr>
          <a:lstStyle>
            <a:lvl1pPr marL="0" indent="0">
              <a:lnSpc>
                <a:spcPts val="2167"/>
              </a:lnSpc>
              <a:buNone/>
              <a:defRPr sz="1733" b="0" spc="0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167473" y="3994166"/>
            <a:ext cx="876704" cy="1260351"/>
          </a:xfrm>
        </p:spPr>
        <p:txBody>
          <a:bodyPr>
            <a:noAutofit/>
          </a:bodyPr>
          <a:lstStyle>
            <a:lvl1pPr marL="0" indent="0">
              <a:lnSpc>
                <a:spcPts val="2167"/>
              </a:lnSpc>
              <a:buNone/>
              <a:defRPr sz="1733" b="0" spc="0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65123" y="3994166"/>
            <a:ext cx="876704" cy="1260351"/>
          </a:xfrm>
        </p:spPr>
        <p:txBody>
          <a:bodyPr>
            <a:noAutofit/>
          </a:bodyPr>
          <a:lstStyle>
            <a:lvl1pPr marL="0" indent="0">
              <a:lnSpc>
                <a:spcPts val="2167"/>
              </a:lnSpc>
              <a:buNone/>
              <a:defRPr sz="1733" b="0" spc="0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6DBD545B-C7EA-7554-01A9-B9A7ADEEAD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3724" y="6523511"/>
            <a:ext cx="550911" cy="485735"/>
          </a:xfrm>
        </p:spPr>
        <p:txBody>
          <a:bodyPr>
            <a:noAutofit/>
          </a:bodyPr>
          <a:lstStyle>
            <a:lvl1pPr marL="0" indent="0" algn="ctr">
              <a:buNone/>
              <a:defRPr sz="2022" b="1" cap="all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15859" y="6836102"/>
            <a:ext cx="667226" cy="1289155"/>
          </a:xfrm>
        </p:spPr>
        <p:txBody>
          <a:bodyPr>
            <a:noAutofit/>
          </a:bodyPr>
          <a:lstStyle>
            <a:lvl1pPr marL="0" indent="0" algn="ctr">
              <a:buNone/>
              <a:defRPr sz="7800" b="1" cap="all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AFC63024-9505-E263-E747-4350C4DF2C6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368028" y="8289581"/>
            <a:ext cx="550911" cy="485735"/>
          </a:xfrm>
        </p:spPr>
        <p:txBody>
          <a:bodyPr>
            <a:noAutofit/>
          </a:bodyPr>
          <a:lstStyle>
            <a:lvl1pPr marL="0" indent="0" algn="ctr">
              <a:buNone/>
              <a:defRPr sz="2022" b="1" cap="all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09677" y="8621203"/>
            <a:ext cx="667226" cy="1289155"/>
          </a:xfrm>
        </p:spPr>
        <p:txBody>
          <a:bodyPr>
            <a:noAutofit/>
          </a:bodyPr>
          <a:lstStyle>
            <a:lvl1pPr marL="0" indent="0" algn="ctr">
              <a:buNone/>
              <a:defRPr sz="7800" b="1" cap="all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21022AC1-BD17-72D5-2B44-1179380BAA5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569536" y="7419060"/>
            <a:ext cx="550911" cy="485735"/>
          </a:xfrm>
        </p:spPr>
        <p:txBody>
          <a:bodyPr>
            <a:noAutofit/>
          </a:bodyPr>
          <a:lstStyle>
            <a:lvl1pPr marL="0" indent="0" algn="ctr">
              <a:buNone/>
              <a:defRPr sz="2022" b="1" cap="all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5808" y="7757437"/>
            <a:ext cx="667226" cy="1289155"/>
          </a:xfrm>
        </p:spPr>
        <p:txBody>
          <a:bodyPr>
            <a:noAutofit/>
          </a:bodyPr>
          <a:lstStyle>
            <a:lvl1pPr marL="0" indent="0" algn="ctr">
              <a:buNone/>
              <a:defRPr sz="7800" b="1" cap="all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DCC3C0D0-FD25-227E-0C25-4B5D96A89CC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768326" y="5297761"/>
            <a:ext cx="550911" cy="485735"/>
          </a:xfrm>
        </p:spPr>
        <p:txBody>
          <a:bodyPr>
            <a:noAutofit/>
          </a:bodyPr>
          <a:lstStyle>
            <a:lvl1pPr marL="0" indent="0" algn="ctr">
              <a:buNone/>
              <a:defRPr sz="2022" b="1" cap="all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709267" y="5596558"/>
            <a:ext cx="667226" cy="1289155"/>
          </a:xfrm>
        </p:spPr>
        <p:txBody>
          <a:bodyPr>
            <a:noAutofit/>
          </a:bodyPr>
          <a:lstStyle>
            <a:lvl1pPr marL="0" indent="0" algn="ctr">
              <a:buNone/>
              <a:defRPr sz="7800" b="1" cap="all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240B963E-6D68-753B-684E-FA76297683A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58735" y="5637969"/>
            <a:ext cx="550911" cy="485735"/>
          </a:xfrm>
        </p:spPr>
        <p:txBody>
          <a:bodyPr>
            <a:noAutofit/>
          </a:bodyPr>
          <a:lstStyle>
            <a:lvl1pPr marL="0" indent="0" algn="ctr">
              <a:buNone/>
              <a:defRPr sz="2022" b="1" cap="all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03119" y="5963721"/>
            <a:ext cx="667226" cy="1289155"/>
          </a:xfrm>
        </p:spPr>
        <p:txBody>
          <a:bodyPr>
            <a:noAutofit/>
          </a:bodyPr>
          <a:lstStyle>
            <a:lvl1pPr marL="0" indent="0" algn="ctr">
              <a:buNone/>
              <a:defRPr sz="7800" b="1" cap="all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X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0E95E94-C91A-7D90-489F-979154A50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393378" y="3397708"/>
            <a:ext cx="6085047" cy="4858094"/>
            <a:chOff x="699338" y="2352259"/>
            <a:chExt cx="1081786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82321084-3662-3AC2-9063-B4C96C8D03F8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2F364F9-1001-8A8A-E378-A32BD15C0BAC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99546CB-73CE-F525-D8C0-4AFD24A0ECEE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8385D98-23B5-1951-FCF2-575B6CB9D3C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27EC48D-6773-0157-AB1D-A36DCBF2342B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67197B2A-F814-0F94-65C6-2C666E7C4B11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B72EF2C-8D4F-426F-E532-9848DA562D0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F79E6B9-3986-3441-3239-03C8BAF400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4AD6852-33FA-D4BC-95FC-3FCFE5A29AA0}"/>
                </a:ext>
              </a:extLst>
            </p:cNvPr>
            <p:cNvCxnSpPr>
              <a:cxnSpLocks/>
            </p:cNvCxnSpPr>
            <p:nvPr/>
          </p:nvCxnSpPr>
          <p:spPr>
            <a:xfrm>
              <a:off x="7171108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CB4FEB6-AF59-E0CC-6CBF-5C0AE5E9F0B4}"/>
                </a:ext>
              </a:extLst>
            </p:cNvPr>
            <p:cNvCxnSpPr>
              <a:cxnSpLocks/>
            </p:cNvCxnSpPr>
            <p:nvPr/>
          </p:nvCxnSpPr>
          <p:spPr>
            <a:xfrm>
              <a:off x="9291333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F925AA1D-824F-C6F6-AF28-AD78390DEFB3}"/>
                </a:ext>
              </a:extLst>
            </p:cNvPr>
            <p:cNvSpPr/>
            <p:nvPr/>
          </p:nvSpPr>
          <p:spPr>
            <a:xfrm>
              <a:off x="699338" y="4296353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15D82967-DC99-C9B0-B596-A62B757AEA9E}"/>
                </a:ext>
              </a:extLst>
            </p:cNvPr>
            <p:cNvSpPr/>
            <p:nvPr/>
          </p:nvSpPr>
          <p:spPr>
            <a:xfrm>
              <a:off x="2821073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257490DB-B4E0-9638-A70F-84BAD77D5B85}"/>
                </a:ext>
              </a:extLst>
            </p:cNvPr>
            <p:cNvSpPr/>
            <p:nvPr/>
          </p:nvSpPr>
          <p:spPr>
            <a:xfrm>
              <a:off x="7072489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3E9F2D72-DBC0-63CB-0C92-4A97C46C9046}"/>
                </a:ext>
              </a:extLst>
            </p:cNvPr>
            <p:cNvSpPr/>
            <p:nvPr/>
          </p:nvSpPr>
          <p:spPr>
            <a:xfrm>
              <a:off x="919360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99004F8-D92D-5313-C37E-C81E7AECAB76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F32A87DF-D655-E886-D5EF-E5690A0C7C08}"/>
                </a:ext>
              </a:extLst>
            </p:cNvPr>
            <p:cNvCxnSpPr>
              <a:cxnSpLocks/>
              <a:stCxn id="34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A3DFD143-EAF1-3327-1DEE-57CE1ECCBFBC}"/>
                </a:ext>
              </a:extLst>
            </p:cNvPr>
            <p:cNvSpPr/>
            <p:nvPr/>
          </p:nvSpPr>
          <p:spPr>
            <a:xfrm>
              <a:off x="4942661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69350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4950" y="601723"/>
            <a:ext cx="5987034" cy="103607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200" cap="all" baseline="0"/>
            </a:lvl1pPr>
          </a:lstStyle>
          <a:p>
            <a:pPr algn="ctr"/>
            <a:r>
              <a:rPr lang="en-US" dirty="0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22" name="SmartArt Placeholder 21">
            <a:extLst>
              <a:ext uri="{FF2B5EF4-FFF2-40B4-BE49-F238E27FC236}">
                <a16:creationId xmlns:a16="http://schemas.microsoft.com/office/drawing/2014/main" id="{CE9173F4-65C7-2EC9-A5E4-827E9483F1E5}"/>
              </a:ext>
            </a:extLst>
          </p:cNvPr>
          <p:cNvSpPr>
            <a:spLocks noGrp="1"/>
          </p:cNvSpPr>
          <p:nvPr>
            <p:ph type="dgm" sz="quarter" idx="29"/>
          </p:nvPr>
        </p:nvSpPr>
        <p:spPr>
          <a:xfrm>
            <a:off x="450056" y="1783998"/>
            <a:ext cx="5987356" cy="7186436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th-TH"/>
              <a:t>คลิกไอคอนเพื่อเพิ่มกราฟิก SmartArt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42060" y="6606486"/>
            <a:ext cx="1646740" cy="3299516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051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4950" y="601723"/>
            <a:ext cx="5987034" cy="103607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200" cap="all" baseline="0"/>
            </a:lvl1pPr>
          </a:lstStyle>
          <a:p>
            <a:pPr algn="ctr"/>
            <a:r>
              <a:rPr lang="en-US" dirty="0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22" name="SmartArt Placeholder 21">
            <a:extLst>
              <a:ext uri="{FF2B5EF4-FFF2-40B4-BE49-F238E27FC236}">
                <a16:creationId xmlns:a16="http://schemas.microsoft.com/office/drawing/2014/main" id="{CE9173F4-65C7-2EC9-A5E4-827E9483F1E5}"/>
              </a:ext>
            </a:extLst>
          </p:cNvPr>
          <p:cNvSpPr>
            <a:spLocks noGrp="1"/>
          </p:cNvSpPr>
          <p:nvPr>
            <p:ph type="dgm" sz="quarter" idx="29"/>
          </p:nvPr>
        </p:nvSpPr>
        <p:spPr>
          <a:xfrm>
            <a:off x="442060" y="2626591"/>
            <a:ext cx="5973881" cy="65439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th-TH"/>
              <a:t>คลิกไอคอนเพื่อเพิ่มกราฟิก SmartArt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C21CF4B-0175-F178-DDAD-E4153A66F75F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151306" y="4538073"/>
            <a:ext cx="241745" cy="6207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156"/>
            </a:lvl1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469A370C-8C84-0411-0B1D-F7CFCEA96DE2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3308128" y="4538073"/>
            <a:ext cx="241745" cy="6207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156"/>
            </a:lvl1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DF3CEC12-A675-5B79-6276-32AE902BDCDA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5464949" y="4538073"/>
            <a:ext cx="241745" cy="6207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156"/>
            </a:lvl1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B7A0051-C60B-9702-8D0B-55AD9470DB55}"/>
              </a:ext>
            </a:extLst>
          </p:cNvPr>
          <p:cNvGrpSpPr/>
          <p:nvPr userDrawn="1"/>
        </p:nvGrpSpPr>
        <p:grpSpPr>
          <a:xfrm>
            <a:off x="223284" y="5809657"/>
            <a:ext cx="1402310" cy="3869924"/>
            <a:chOff x="396950" y="3454904"/>
            <a:chExt cx="2492996" cy="2679178"/>
          </a:xfrm>
        </p:grpSpPr>
        <p:sp>
          <p:nvSpPr>
            <p:cNvPr id="3" name="Rounded Rectangle 24">
              <a:extLst>
                <a:ext uri="{FF2B5EF4-FFF2-40B4-BE49-F238E27FC236}">
                  <a16:creationId xmlns:a16="http://schemas.microsoft.com/office/drawing/2014/main" id="{80B74359-1E30-E650-34A9-AC1C13F1EB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492882" y="3653687"/>
              <a:ext cx="2226761" cy="2381004"/>
            </a:xfrm>
            <a:custGeom>
              <a:avLst/>
              <a:gdLst>
                <a:gd name="connsiteX0" fmla="*/ 0 w 3481668"/>
                <a:gd name="connsiteY0" fmla="*/ 0 h 3505316"/>
                <a:gd name="connsiteX1" fmla="*/ 0 w 3481668"/>
                <a:gd name="connsiteY1" fmla="*/ 0 h 3505316"/>
                <a:gd name="connsiteX2" fmla="*/ 3481668 w 3481668"/>
                <a:gd name="connsiteY2" fmla="*/ 0 h 3505316"/>
                <a:gd name="connsiteX3" fmla="*/ 3481668 w 3481668"/>
                <a:gd name="connsiteY3" fmla="*/ 0 h 3505316"/>
                <a:gd name="connsiteX4" fmla="*/ 3481668 w 3481668"/>
                <a:gd name="connsiteY4" fmla="*/ 3505316 h 3505316"/>
                <a:gd name="connsiteX5" fmla="*/ 3481668 w 3481668"/>
                <a:gd name="connsiteY5" fmla="*/ 3505316 h 3505316"/>
                <a:gd name="connsiteX6" fmla="*/ 0 w 3481668"/>
                <a:gd name="connsiteY6" fmla="*/ 3505316 h 3505316"/>
                <a:gd name="connsiteX7" fmla="*/ 0 w 3481668"/>
                <a:gd name="connsiteY7" fmla="*/ 3505316 h 3505316"/>
                <a:gd name="connsiteX8" fmla="*/ 0 w 3481668"/>
                <a:gd name="connsiteY8" fmla="*/ 0 h 3505316"/>
                <a:gd name="connsiteX0" fmla="*/ 3481668 w 3573108"/>
                <a:gd name="connsiteY0" fmla="*/ 0 h 3505316"/>
                <a:gd name="connsiteX1" fmla="*/ 3481668 w 3573108"/>
                <a:gd name="connsiteY1" fmla="*/ 3505316 h 3505316"/>
                <a:gd name="connsiteX2" fmla="*/ 3481668 w 3573108"/>
                <a:gd name="connsiteY2" fmla="*/ 3505316 h 3505316"/>
                <a:gd name="connsiteX3" fmla="*/ 0 w 3573108"/>
                <a:gd name="connsiteY3" fmla="*/ 3505316 h 3505316"/>
                <a:gd name="connsiteX4" fmla="*/ 0 w 3573108"/>
                <a:gd name="connsiteY4" fmla="*/ 3505316 h 3505316"/>
                <a:gd name="connsiteX5" fmla="*/ 0 w 3573108"/>
                <a:gd name="connsiteY5" fmla="*/ 0 h 3505316"/>
                <a:gd name="connsiteX6" fmla="*/ 0 w 3573108"/>
                <a:gd name="connsiteY6" fmla="*/ 0 h 3505316"/>
                <a:gd name="connsiteX7" fmla="*/ 3481668 w 3573108"/>
                <a:gd name="connsiteY7" fmla="*/ 0 h 3505316"/>
                <a:gd name="connsiteX8" fmla="*/ 3573108 w 3573108"/>
                <a:gd name="connsiteY8" fmla="*/ 91440 h 3505316"/>
                <a:gd name="connsiteX0" fmla="*/ 3481668 w 4137884"/>
                <a:gd name="connsiteY0" fmla="*/ 0 h 3505316"/>
                <a:gd name="connsiteX1" fmla="*/ 3481668 w 4137884"/>
                <a:gd name="connsiteY1" fmla="*/ 3505316 h 3505316"/>
                <a:gd name="connsiteX2" fmla="*/ 3481668 w 4137884"/>
                <a:gd name="connsiteY2" fmla="*/ 3505316 h 3505316"/>
                <a:gd name="connsiteX3" fmla="*/ 0 w 4137884"/>
                <a:gd name="connsiteY3" fmla="*/ 3505316 h 3505316"/>
                <a:gd name="connsiteX4" fmla="*/ 0 w 4137884"/>
                <a:gd name="connsiteY4" fmla="*/ 3505316 h 3505316"/>
                <a:gd name="connsiteX5" fmla="*/ 0 w 4137884"/>
                <a:gd name="connsiteY5" fmla="*/ 0 h 3505316"/>
                <a:gd name="connsiteX6" fmla="*/ 0 w 4137884"/>
                <a:gd name="connsiteY6" fmla="*/ 0 h 3505316"/>
                <a:gd name="connsiteX7" fmla="*/ 3481668 w 4137884"/>
                <a:gd name="connsiteY7" fmla="*/ 0 h 3505316"/>
                <a:gd name="connsiteX8" fmla="*/ 4137884 w 4137884"/>
                <a:gd name="connsiteY8" fmla="*/ 199016 h 3505316"/>
                <a:gd name="connsiteX0" fmla="*/ 3481668 w 3481668"/>
                <a:gd name="connsiteY0" fmla="*/ 0 h 3505316"/>
                <a:gd name="connsiteX1" fmla="*/ 3481668 w 3481668"/>
                <a:gd name="connsiteY1" fmla="*/ 3505316 h 3505316"/>
                <a:gd name="connsiteX2" fmla="*/ 3481668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3505316 h 3505316"/>
                <a:gd name="connsiteX5" fmla="*/ 0 w 3481668"/>
                <a:gd name="connsiteY5" fmla="*/ 0 h 3505316"/>
                <a:gd name="connsiteX6" fmla="*/ 0 w 3481668"/>
                <a:gd name="connsiteY6" fmla="*/ 0 h 3505316"/>
                <a:gd name="connsiteX7" fmla="*/ 3481668 w 3481668"/>
                <a:gd name="connsiteY7" fmla="*/ 0 h 3505316"/>
                <a:gd name="connsiteX0" fmla="*/ 3481668 w 3481668"/>
                <a:gd name="connsiteY0" fmla="*/ 0 h 3505316"/>
                <a:gd name="connsiteX1" fmla="*/ 3481668 w 3481668"/>
                <a:gd name="connsiteY1" fmla="*/ 3505316 h 3505316"/>
                <a:gd name="connsiteX2" fmla="*/ 3481668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3505316 h 3505316"/>
                <a:gd name="connsiteX5" fmla="*/ 0 w 3481668"/>
                <a:gd name="connsiteY5" fmla="*/ 0 h 3505316"/>
                <a:gd name="connsiteX6" fmla="*/ 0 w 3481668"/>
                <a:gd name="connsiteY6" fmla="*/ 0 h 3505316"/>
                <a:gd name="connsiteX0" fmla="*/ 3481668 w 3481668"/>
                <a:gd name="connsiteY0" fmla="*/ 3505316 h 3505316"/>
                <a:gd name="connsiteX1" fmla="*/ 3481668 w 3481668"/>
                <a:gd name="connsiteY1" fmla="*/ 3505316 h 3505316"/>
                <a:gd name="connsiteX2" fmla="*/ 0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0 h 3505316"/>
                <a:gd name="connsiteX5" fmla="*/ 0 w 3481668"/>
                <a:gd name="connsiteY5" fmla="*/ 0 h 3505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81668" h="3505316">
                  <a:moveTo>
                    <a:pt x="3481668" y="3505316"/>
                  </a:moveTo>
                  <a:lnTo>
                    <a:pt x="3481668" y="3505316"/>
                  </a:lnTo>
                  <a:lnTo>
                    <a:pt x="0" y="3505316"/>
                  </a:lnTo>
                  <a:lnTo>
                    <a:pt x="0" y="350531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BEF44D11-0A54-B4F4-331E-6B96D8A436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691163" y="593529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BDB7A0A-6198-DB01-83AB-531F46341C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96950" y="345490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E34D87E-7828-3BED-4543-3B4C0CA46B21}"/>
              </a:ext>
            </a:extLst>
          </p:cNvPr>
          <p:cNvGrpSpPr/>
          <p:nvPr userDrawn="1"/>
        </p:nvGrpSpPr>
        <p:grpSpPr>
          <a:xfrm>
            <a:off x="2379958" y="5809657"/>
            <a:ext cx="1419348" cy="3869924"/>
            <a:chOff x="4231036" y="3454904"/>
            <a:chExt cx="2523286" cy="2679178"/>
          </a:xfrm>
        </p:grpSpPr>
        <p:sp>
          <p:nvSpPr>
            <p:cNvPr id="11" name="Rounded Rectangle 24">
              <a:extLst>
                <a:ext uri="{FF2B5EF4-FFF2-40B4-BE49-F238E27FC236}">
                  <a16:creationId xmlns:a16="http://schemas.microsoft.com/office/drawing/2014/main" id="{4BC203BC-2D31-485A-F534-45D83FB3C0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4336514" y="3656619"/>
              <a:ext cx="2226761" cy="2381004"/>
            </a:xfrm>
            <a:custGeom>
              <a:avLst/>
              <a:gdLst>
                <a:gd name="connsiteX0" fmla="*/ 0 w 3481668"/>
                <a:gd name="connsiteY0" fmla="*/ 0 h 3505316"/>
                <a:gd name="connsiteX1" fmla="*/ 0 w 3481668"/>
                <a:gd name="connsiteY1" fmla="*/ 0 h 3505316"/>
                <a:gd name="connsiteX2" fmla="*/ 3481668 w 3481668"/>
                <a:gd name="connsiteY2" fmla="*/ 0 h 3505316"/>
                <a:gd name="connsiteX3" fmla="*/ 3481668 w 3481668"/>
                <a:gd name="connsiteY3" fmla="*/ 0 h 3505316"/>
                <a:gd name="connsiteX4" fmla="*/ 3481668 w 3481668"/>
                <a:gd name="connsiteY4" fmla="*/ 3505316 h 3505316"/>
                <a:gd name="connsiteX5" fmla="*/ 3481668 w 3481668"/>
                <a:gd name="connsiteY5" fmla="*/ 3505316 h 3505316"/>
                <a:gd name="connsiteX6" fmla="*/ 0 w 3481668"/>
                <a:gd name="connsiteY6" fmla="*/ 3505316 h 3505316"/>
                <a:gd name="connsiteX7" fmla="*/ 0 w 3481668"/>
                <a:gd name="connsiteY7" fmla="*/ 3505316 h 3505316"/>
                <a:gd name="connsiteX8" fmla="*/ 0 w 3481668"/>
                <a:gd name="connsiteY8" fmla="*/ 0 h 3505316"/>
                <a:gd name="connsiteX0" fmla="*/ 3481668 w 3573108"/>
                <a:gd name="connsiteY0" fmla="*/ 0 h 3505316"/>
                <a:gd name="connsiteX1" fmla="*/ 3481668 w 3573108"/>
                <a:gd name="connsiteY1" fmla="*/ 3505316 h 3505316"/>
                <a:gd name="connsiteX2" fmla="*/ 3481668 w 3573108"/>
                <a:gd name="connsiteY2" fmla="*/ 3505316 h 3505316"/>
                <a:gd name="connsiteX3" fmla="*/ 0 w 3573108"/>
                <a:gd name="connsiteY3" fmla="*/ 3505316 h 3505316"/>
                <a:gd name="connsiteX4" fmla="*/ 0 w 3573108"/>
                <a:gd name="connsiteY4" fmla="*/ 3505316 h 3505316"/>
                <a:gd name="connsiteX5" fmla="*/ 0 w 3573108"/>
                <a:gd name="connsiteY5" fmla="*/ 0 h 3505316"/>
                <a:gd name="connsiteX6" fmla="*/ 0 w 3573108"/>
                <a:gd name="connsiteY6" fmla="*/ 0 h 3505316"/>
                <a:gd name="connsiteX7" fmla="*/ 3481668 w 3573108"/>
                <a:gd name="connsiteY7" fmla="*/ 0 h 3505316"/>
                <a:gd name="connsiteX8" fmla="*/ 3573108 w 3573108"/>
                <a:gd name="connsiteY8" fmla="*/ 91440 h 3505316"/>
                <a:gd name="connsiteX0" fmla="*/ 3481668 w 4137884"/>
                <a:gd name="connsiteY0" fmla="*/ 0 h 3505316"/>
                <a:gd name="connsiteX1" fmla="*/ 3481668 w 4137884"/>
                <a:gd name="connsiteY1" fmla="*/ 3505316 h 3505316"/>
                <a:gd name="connsiteX2" fmla="*/ 3481668 w 4137884"/>
                <a:gd name="connsiteY2" fmla="*/ 3505316 h 3505316"/>
                <a:gd name="connsiteX3" fmla="*/ 0 w 4137884"/>
                <a:gd name="connsiteY3" fmla="*/ 3505316 h 3505316"/>
                <a:gd name="connsiteX4" fmla="*/ 0 w 4137884"/>
                <a:gd name="connsiteY4" fmla="*/ 3505316 h 3505316"/>
                <a:gd name="connsiteX5" fmla="*/ 0 w 4137884"/>
                <a:gd name="connsiteY5" fmla="*/ 0 h 3505316"/>
                <a:gd name="connsiteX6" fmla="*/ 0 w 4137884"/>
                <a:gd name="connsiteY6" fmla="*/ 0 h 3505316"/>
                <a:gd name="connsiteX7" fmla="*/ 3481668 w 4137884"/>
                <a:gd name="connsiteY7" fmla="*/ 0 h 3505316"/>
                <a:gd name="connsiteX8" fmla="*/ 4137884 w 4137884"/>
                <a:gd name="connsiteY8" fmla="*/ 199016 h 3505316"/>
                <a:gd name="connsiteX0" fmla="*/ 3481668 w 3481668"/>
                <a:gd name="connsiteY0" fmla="*/ 0 h 3505316"/>
                <a:gd name="connsiteX1" fmla="*/ 3481668 w 3481668"/>
                <a:gd name="connsiteY1" fmla="*/ 3505316 h 3505316"/>
                <a:gd name="connsiteX2" fmla="*/ 3481668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3505316 h 3505316"/>
                <a:gd name="connsiteX5" fmla="*/ 0 w 3481668"/>
                <a:gd name="connsiteY5" fmla="*/ 0 h 3505316"/>
                <a:gd name="connsiteX6" fmla="*/ 0 w 3481668"/>
                <a:gd name="connsiteY6" fmla="*/ 0 h 3505316"/>
                <a:gd name="connsiteX7" fmla="*/ 3481668 w 3481668"/>
                <a:gd name="connsiteY7" fmla="*/ 0 h 3505316"/>
                <a:gd name="connsiteX0" fmla="*/ 3481668 w 3481668"/>
                <a:gd name="connsiteY0" fmla="*/ 0 h 3505316"/>
                <a:gd name="connsiteX1" fmla="*/ 3481668 w 3481668"/>
                <a:gd name="connsiteY1" fmla="*/ 3505316 h 3505316"/>
                <a:gd name="connsiteX2" fmla="*/ 3481668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3505316 h 3505316"/>
                <a:gd name="connsiteX5" fmla="*/ 0 w 3481668"/>
                <a:gd name="connsiteY5" fmla="*/ 0 h 3505316"/>
                <a:gd name="connsiteX6" fmla="*/ 0 w 3481668"/>
                <a:gd name="connsiteY6" fmla="*/ 0 h 3505316"/>
                <a:gd name="connsiteX0" fmla="*/ 3481668 w 3481668"/>
                <a:gd name="connsiteY0" fmla="*/ 3505316 h 3505316"/>
                <a:gd name="connsiteX1" fmla="*/ 3481668 w 3481668"/>
                <a:gd name="connsiteY1" fmla="*/ 3505316 h 3505316"/>
                <a:gd name="connsiteX2" fmla="*/ 0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0 h 3505316"/>
                <a:gd name="connsiteX5" fmla="*/ 0 w 3481668"/>
                <a:gd name="connsiteY5" fmla="*/ 0 h 3505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81668" h="3505316">
                  <a:moveTo>
                    <a:pt x="3481668" y="3505316"/>
                  </a:moveTo>
                  <a:lnTo>
                    <a:pt x="3481668" y="3505316"/>
                  </a:lnTo>
                  <a:lnTo>
                    <a:pt x="0" y="3505316"/>
                  </a:lnTo>
                  <a:lnTo>
                    <a:pt x="0" y="350531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4EB6EC0-B466-7E25-560F-DB65221CD9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6555539" y="593529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445C946-5C12-71D9-0A10-E4324C04CD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4231036" y="345490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65B5F83-31C9-7197-4027-2354C85DE9ED}"/>
              </a:ext>
            </a:extLst>
          </p:cNvPr>
          <p:cNvGrpSpPr/>
          <p:nvPr userDrawn="1"/>
        </p:nvGrpSpPr>
        <p:grpSpPr>
          <a:xfrm>
            <a:off x="4555573" y="5810910"/>
            <a:ext cx="1417444" cy="3868671"/>
            <a:chOff x="8098797" y="3455771"/>
            <a:chExt cx="2519900" cy="2678311"/>
          </a:xfrm>
        </p:grpSpPr>
        <p:sp>
          <p:nvSpPr>
            <p:cNvPr id="15" name="Rounded Rectangle 24">
              <a:extLst>
                <a:ext uri="{FF2B5EF4-FFF2-40B4-BE49-F238E27FC236}">
                  <a16:creationId xmlns:a16="http://schemas.microsoft.com/office/drawing/2014/main" id="{BD003E26-3B0A-9530-FA03-1DE8541DC7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8198189" y="3658300"/>
              <a:ext cx="2226761" cy="2381004"/>
            </a:xfrm>
            <a:custGeom>
              <a:avLst/>
              <a:gdLst>
                <a:gd name="connsiteX0" fmla="*/ 0 w 3481668"/>
                <a:gd name="connsiteY0" fmla="*/ 0 h 3505316"/>
                <a:gd name="connsiteX1" fmla="*/ 0 w 3481668"/>
                <a:gd name="connsiteY1" fmla="*/ 0 h 3505316"/>
                <a:gd name="connsiteX2" fmla="*/ 3481668 w 3481668"/>
                <a:gd name="connsiteY2" fmla="*/ 0 h 3505316"/>
                <a:gd name="connsiteX3" fmla="*/ 3481668 w 3481668"/>
                <a:gd name="connsiteY3" fmla="*/ 0 h 3505316"/>
                <a:gd name="connsiteX4" fmla="*/ 3481668 w 3481668"/>
                <a:gd name="connsiteY4" fmla="*/ 3505316 h 3505316"/>
                <a:gd name="connsiteX5" fmla="*/ 3481668 w 3481668"/>
                <a:gd name="connsiteY5" fmla="*/ 3505316 h 3505316"/>
                <a:gd name="connsiteX6" fmla="*/ 0 w 3481668"/>
                <a:gd name="connsiteY6" fmla="*/ 3505316 h 3505316"/>
                <a:gd name="connsiteX7" fmla="*/ 0 w 3481668"/>
                <a:gd name="connsiteY7" fmla="*/ 3505316 h 3505316"/>
                <a:gd name="connsiteX8" fmla="*/ 0 w 3481668"/>
                <a:gd name="connsiteY8" fmla="*/ 0 h 3505316"/>
                <a:gd name="connsiteX0" fmla="*/ 3481668 w 3573108"/>
                <a:gd name="connsiteY0" fmla="*/ 0 h 3505316"/>
                <a:gd name="connsiteX1" fmla="*/ 3481668 w 3573108"/>
                <a:gd name="connsiteY1" fmla="*/ 3505316 h 3505316"/>
                <a:gd name="connsiteX2" fmla="*/ 3481668 w 3573108"/>
                <a:gd name="connsiteY2" fmla="*/ 3505316 h 3505316"/>
                <a:gd name="connsiteX3" fmla="*/ 0 w 3573108"/>
                <a:gd name="connsiteY3" fmla="*/ 3505316 h 3505316"/>
                <a:gd name="connsiteX4" fmla="*/ 0 w 3573108"/>
                <a:gd name="connsiteY4" fmla="*/ 3505316 h 3505316"/>
                <a:gd name="connsiteX5" fmla="*/ 0 w 3573108"/>
                <a:gd name="connsiteY5" fmla="*/ 0 h 3505316"/>
                <a:gd name="connsiteX6" fmla="*/ 0 w 3573108"/>
                <a:gd name="connsiteY6" fmla="*/ 0 h 3505316"/>
                <a:gd name="connsiteX7" fmla="*/ 3481668 w 3573108"/>
                <a:gd name="connsiteY7" fmla="*/ 0 h 3505316"/>
                <a:gd name="connsiteX8" fmla="*/ 3573108 w 3573108"/>
                <a:gd name="connsiteY8" fmla="*/ 91440 h 3505316"/>
                <a:gd name="connsiteX0" fmla="*/ 3481668 w 4137884"/>
                <a:gd name="connsiteY0" fmla="*/ 0 h 3505316"/>
                <a:gd name="connsiteX1" fmla="*/ 3481668 w 4137884"/>
                <a:gd name="connsiteY1" fmla="*/ 3505316 h 3505316"/>
                <a:gd name="connsiteX2" fmla="*/ 3481668 w 4137884"/>
                <a:gd name="connsiteY2" fmla="*/ 3505316 h 3505316"/>
                <a:gd name="connsiteX3" fmla="*/ 0 w 4137884"/>
                <a:gd name="connsiteY3" fmla="*/ 3505316 h 3505316"/>
                <a:gd name="connsiteX4" fmla="*/ 0 w 4137884"/>
                <a:gd name="connsiteY4" fmla="*/ 3505316 h 3505316"/>
                <a:gd name="connsiteX5" fmla="*/ 0 w 4137884"/>
                <a:gd name="connsiteY5" fmla="*/ 0 h 3505316"/>
                <a:gd name="connsiteX6" fmla="*/ 0 w 4137884"/>
                <a:gd name="connsiteY6" fmla="*/ 0 h 3505316"/>
                <a:gd name="connsiteX7" fmla="*/ 3481668 w 4137884"/>
                <a:gd name="connsiteY7" fmla="*/ 0 h 3505316"/>
                <a:gd name="connsiteX8" fmla="*/ 4137884 w 4137884"/>
                <a:gd name="connsiteY8" fmla="*/ 199016 h 3505316"/>
                <a:gd name="connsiteX0" fmla="*/ 3481668 w 3481668"/>
                <a:gd name="connsiteY0" fmla="*/ 0 h 3505316"/>
                <a:gd name="connsiteX1" fmla="*/ 3481668 w 3481668"/>
                <a:gd name="connsiteY1" fmla="*/ 3505316 h 3505316"/>
                <a:gd name="connsiteX2" fmla="*/ 3481668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3505316 h 3505316"/>
                <a:gd name="connsiteX5" fmla="*/ 0 w 3481668"/>
                <a:gd name="connsiteY5" fmla="*/ 0 h 3505316"/>
                <a:gd name="connsiteX6" fmla="*/ 0 w 3481668"/>
                <a:gd name="connsiteY6" fmla="*/ 0 h 3505316"/>
                <a:gd name="connsiteX7" fmla="*/ 3481668 w 3481668"/>
                <a:gd name="connsiteY7" fmla="*/ 0 h 3505316"/>
                <a:gd name="connsiteX0" fmla="*/ 3481668 w 3481668"/>
                <a:gd name="connsiteY0" fmla="*/ 0 h 3505316"/>
                <a:gd name="connsiteX1" fmla="*/ 3481668 w 3481668"/>
                <a:gd name="connsiteY1" fmla="*/ 3505316 h 3505316"/>
                <a:gd name="connsiteX2" fmla="*/ 3481668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3505316 h 3505316"/>
                <a:gd name="connsiteX5" fmla="*/ 0 w 3481668"/>
                <a:gd name="connsiteY5" fmla="*/ 0 h 3505316"/>
                <a:gd name="connsiteX6" fmla="*/ 0 w 3481668"/>
                <a:gd name="connsiteY6" fmla="*/ 0 h 3505316"/>
                <a:gd name="connsiteX0" fmla="*/ 3481668 w 3481668"/>
                <a:gd name="connsiteY0" fmla="*/ 3505316 h 3505316"/>
                <a:gd name="connsiteX1" fmla="*/ 3481668 w 3481668"/>
                <a:gd name="connsiteY1" fmla="*/ 3505316 h 3505316"/>
                <a:gd name="connsiteX2" fmla="*/ 0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0 h 3505316"/>
                <a:gd name="connsiteX5" fmla="*/ 0 w 3481668"/>
                <a:gd name="connsiteY5" fmla="*/ 0 h 3505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81668" h="3505316">
                  <a:moveTo>
                    <a:pt x="3481668" y="3505316"/>
                  </a:moveTo>
                  <a:lnTo>
                    <a:pt x="3481668" y="3505316"/>
                  </a:lnTo>
                  <a:lnTo>
                    <a:pt x="0" y="3505316"/>
                  </a:lnTo>
                  <a:lnTo>
                    <a:pt x="0" y="350531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D9E3472-2688-408D-F31B-9BE1005DB7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0419914" y="593529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DC81E04E-B059-42D8-1D0C-C79A34BFD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8098797" y="345577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E75CF47-105F-945E-7D7E-CE093E52E846}"/>
              </a:ext>
            </a:extLst>
          </p:cNvPr>
          <p:cNvGrpSpPr/>
          <p:nvPr userDrawn="1"/>
        </p:nvGrpSpPr>
        <p:grpSpPr>
          <a:xfrm>
            <a:off x="903523" y="2121506"/>
            <a:ext cx="1398812" cy="3869927"/>
            <a:chOff x="1606262" y="1468735"/>
            <a:chExt cx="2486777" cy="2679180"/>
          </a:xfrm>
        </p:grpSpPr>
        <p:sp>
          <p:nvSpPr>
            <p:cNvPr id="19" name="Rounded Rectangle 24">
              <a:extLst>
                <a:ext uri="{FF2B5EF4-FFF2-40B4-BE49-F238E27FC236}">
                  <a16:creationId xmlns:a16="http://schemas.microsoft.com/office/drawing/2014/main" id="{CC24ACFD-D793-5188-B42E-1E897F8C7D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0800000">
              <a:off x="1764510" y="1561711"/>
              <a:ext cx="2226761" cy="2381004"/>
            </a:xfrm>
            <a:custGeom>
              <a:avLst/>
              <a:gdLst>
                <a:gd name="connsiteX0" fmla="*/ 0 w 3481668"/>
                <a:gd name="connsiteY0" fmla="*/ 0 h 3505316"/>
                <a:gd name="connsiteX1" fmla="*/ 0 w 3481668"/>
                <a:gd name="connsiteY1" fmla="*/ 0 h 3505316"/>
                <a:gd name="connsiteX2" fmla="*/ 3481668 w 3481668"/>
                <a:gd name="connsiteY2" fmla="*/ 0 h 3505316"/>
                <a:gd name="connsiteX3" fmla="*/ 3481668 w 3481668"/>
                <a:gd name="connsiteY3" fmla="*/ 0 h 3505316"/>
                <a:gd name="connsiteX4" fmla="*/ 3481668 w 3481668"/>
                <a:gd name="connsiteY4" fmla="*/ 3505316 h 3505316"/>
                <a:gd name="connsiteX5" fmla="*/ 3481668 w 3481668"/>
                <a:gd name="connsiteY5" fmla="*/ 3505316 h 3505316"/>
                <a:gd name="connsiteX6" fmla="*/ 0 w 3481668"/>
                <a:gd name="connsiteY6" fmla="*/ 3505316 h 3505316"/>
                <a:gd name="connsiteX7" fmla="*/ 0 w 3481668"/>
                <a:gd name="connsiteY7" fmla="*/ 3505316 h 3505316"/>
                <a:gd name="connsiteX8" fmla="*/ 0 w 3481668"/>
                <a:gd name="connsiteY8" fmla="*/ 0 h 3505316"/>
                <a:gd name="connsiteX0" fmla="*/ 3481668 w 3573108"/>
                <a:gd name="connsiteY0" fmla="*/ 0 h 3505316"/>
                <a:gd name="connsiteX1" fmla="*/ 3481668 w 3573108"/>
                <a:gd name="connsiteY1" fmla="*/ 3505316 h 3505316"/>
                <a:gd name="connsiteX2" fmla="*/ 3481668 w 3573108"/>
                <a:gd name="connsiteY2" fmla="*/ 3505316 h 3505316"/>
                <a:gd name="connsiteX3" fmla="*/ 0 w 3573108"/>
                <a:gd name="connsiteY3" fmla="*/ 3505316 h 3505316"/>
                <a:gd name="connsiteX4" fmla="*/ 0 w 3573108"/>
                <a:gd name="connsiteY4" fmla="*/ 3505316 h 3505316"/>
                <a:gd name="connsiteX5" fmla="*/ 0 w 3573108"/>
                <a:gd name="connsiteY5" fmla="*/ 0 h 3505316"/>
                <a:gd name="connsiteX6" fmla="*/ 0 w 3573108"/>
                <a:gd name="connsiteY6" fmla="*/ 0 h 3505316"/>
                <a:gd name="connsiteX7" fmla="*/ 3481668 w 3573108"/>
                <a:gd name="connsiteY7" fmla="*/ 0 h 3505316"/>
                <a:gd name="connsiteX8" fmla="*/ 3573108 w 3573108"/>
                <a:gd name="connsiteY8" fmla="*/ 91440 h 3505316"/>
                <a:gd name="connsiteX0" fmla="*/ 3481668 w 4137884"/>
                <a:gd name="connsiteY0" fmla="*/ 0 h 3505316"/>
                <a:gd name="connsiteX1" fmla="*/ 3481668 w 4137884"/>
                <a:gd name="connsiteY1" fmla="*/ 3505316 h 3505316"/>
                <a:gd name="connsiteX2" fmla="*/ 3481668 w 4137884"/>
                <a:gd name="connsiteY2" fmla="*/ 3505316 h 3505316"/>
                <a:gd name="connsiteX3" fmla="*/ 0 w 4137884"/>
                <a:gd name="connsiteY3" fmla="*/ 3505316 h 3505316"/>
                <a:gd name="connsiteX4" fmla="*/ 0 w 4137884"/>
                <a:gd name="connsiteY4" fmla="*/ 3505316 h 3505316"/>
                <a:gd name="connsiteX5" fmla="*/ 0 w 4137884"/>
                <a:gd name="connsiteY5" fmla="*/ 0 h 3505316"/>
                <a:gd name="connsiteX6" fmla="*/ 0 w 4137884"/>
                <a:gd name="connsiteY6" fmla="*/ 0 h 3505316"/>
                <a:gd name="connsiteX7" fmla="*/ 3481668 w 4137884"/>
                <a:gd name="connsiteY7" fmla="*/ 0 h 3505316"/>
                <a:gd name="connsiteX8" fmla="*/ 4137884 w 4137884"/>
                <a:gd name="connsiteY8" fmla="*/ 199016 h 3505316"/>
                <a:gd name="connsiteX0" fmla="*/ 3481668 w 3481668"/>
                <a:gd name="connsiteY0" fmla="*/ 0 h 3505316"/>
                <a:gd name="connsiteX1" fmla="*/ 3481668 w 3481668"/>
                <a:gd name="connsiteY1" fmla="*/ 3505316 h 3505316"/>
                <a:gd name="connsiteX2" fmla="*/ 3481668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3505316 h 3505316"/>
                <a:gd name="connsiteX5" fmla="*/ 0 w 3481668"/>
                <a:gd name="connsiteY5" fmla="*/ 0 h 3505316"/>
                <a:gd name="connsiteX6" fmla="*/ 0 w 3481668"/>
                <a:gd name="connsiteY6" fmla="*/ 0 h 3505316"/>
                <a:gd name="connsiteX7" fmla="*/ 3481668 w 3481668"/>
                <a:gd name="connsiteY7" fmla="*/ 0 h 3505316"/>
                <a:gd name="connsiteX0" fmla="*/ 3481668 w 3481668"/>
                <a:gd name="connsiteY0" fmla="*/ 0 h 3505316"/>
                <a:gd name="connsiteX1" fmla="*/ 3481668 w 3481668"/>
                <a:gd name="connsiteY1" fmla="*/ 3505316 h 3505316"/>
                <a:gd name="connsiteX2" fmla="*/ 3481668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3505316 h 3505316"/>
                <a:gd name="connsiteX5" fmla="*/ 0 w 3481668"/>
                <a:gd name="connsiteY5" fmla="*/ 0 h 3505316"/>
                <a:gd name="connsiteX6" fmla="*/ 0 w 3481668"/>
                <a:gd name="connsiteY6" fmla="*/ 0 h 3505316"/>
                <a:gd name="connsiteX0" fmla="*/ 3481668 w 3481668"/>
                <a:gd name="connsiteY0" fmla="*/ 3505316 h 3505316"/>
                <a:gd name="connsiteX1" fmla="*/ 3481668 w 3481668"/>
                <a:gd name="connsiteY1" fmla="*/ 3505316 h 3505316"/>
                <a:gd name="connsiteX2" fmla="*/ 0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0 h 3505316"/>
                <a:gd name="connsiteX5" fmla="*/ 0 w 3481668"/>
                <a:gd name="connsiteY5" fmla="*/ 0 h 3505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81668" h="3505316">
                  <a:moveTo>
                    <a:pt x="3481668" y="3505316"/>
                  </a:moveTo>
                  <a:lnTo>
                    <a:pt x="3481668" y="3505316"/>
                  </a:lnTo>
                  <a:lnTo>
                    <a:pt x="0" y="3505316"/>
                  </a:lnTo>
                  <a:lnTo>
                    <a:pt x="0" y="350531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1A7AAC8D-C780-DD07-FB08-3D84CF0150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606262" y="146873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755834E-B5C7-896C-41B3-C9AA1CF225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894256" y="394913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F3D40A7-96C6-7325-D74E-0BAAF95B0348}"/>
              </a:ext>
            </a:extLst>
          </p:cNvPr>
          <p:cNvGrpSpPr/>
          <p:nvPr userDrawn="1"/>
        </p:nvGrpSpPr>
        <p:grpSpPr>
          <a:xfrm>
            <a:off x="3078019" y="2121506"/>
            <a:ext cx="1401970" cy="3869927"/>
            <a:chOff x="5472033" y="1468735"/>
            <a:chExt cx="2492391" cy="2679180"/>
          </a:xfrm>
        </p:grpSpPr>
        <p:sp>
          <p:nvSpPr>
            <p:cNvPr id="24" name="Rounded Rectangle 24">
              <a:extLst>
                <a:ext uri="{FF2B5EF4-FFF2-40B4-BE49-F238E27FC236}">
                  <a16:creationId xmlns:a16="http://schemas.microsoft.com/office/drawing/2014/main" id="{E8634FC8-AA45-1D4D-41A5-0045D067C9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0800000">
              <a:off x="5641896" y="1560107"/>
              <a:ext cx="2226761" cy="2381004"/>
            </a:xfrm>
            <a:custGeom>
              <a:avLst/>
              <a:gdLst>
                <a:gd name="connsiteX0" fmla="*/ 0 w 3481668"/>
                <a:gd name="connsiteY0" fmla="*/ 0 h 3505316"/>
                <a:gd name="connsiteX1" fmla="*/ 0 w 3481668"/>
                <a:gd name="connsiteY1" fmla="*/ 0 h 3505316"/>
                <a:gd name="connsiteX2" fmla="*/ 3481668 w 3481668"/>
                <a:gd name="connsiteY2" fmla="*/ 0 h 3505316"/>
                <a:gd name="connsiteX3" fmla="*/ 3481668 w 3481668"/>
                <a:gd name="connsiteY3" fmla="*/ 0 h 3505316"/>
                <a:gd name="connsiteX4" fmla="*/ 3481668 w 3481668"/>
                <a:gd name="connsiteY4" fmla="*/ 3505316 h 3505316"/>
                <a:gd name="connsiteX5" fmla="*/ 3481668 w 3481668"/>
                <a:gd name="connsiteY5" fmla="*/ 3505316 h 3505316"/>
                <a:gd name="connsiteX6" fmla="*/ 0 w 3481668"/>
                <a:gd name="connsiteY6" fmla="*/ 3505316 h 3505316"/>
                <a:gd name="connsiteX7" fmla="*/ 0 w 3481668"/>
                <a:gd name="connsiteY7" fmla="*/ 3505316 h 3505316"/>
                <a:gd name="connsiteX8" fmla="*/ 0 w 3481668"/>
                <a:gd name="connsiteY8" fmla="*/ 0 h 3505316"/>
                <a:gd name="connsiteX0" fmla="*/ 3481668 w 3573108"/>
                <a:gd name="connsiteY0" fmla="*/ 0 h 3505316"/>
                <a:gd name="connsiteX1" fmla="*/ 3481668 w 3573108"/>
                <a:gd name="connsiteY1" fmla="*/ 3505316 h 3505316"/>
                <a:gd name="connsiteX2" fmla="*/ 3481668 w 3573108"/>
                <a:gd name="connsiteY2" fmla="*/ 3505316 h 3505316"/>
                <a:gd name="connsiteX3" fmla="*/ 0 w 3573108"/>
                <a:gd name="connsiteY3" fmla="*/ 3505316 h 3505316"/>
                <a:gd name="connsiteX4" fmla="*/ 0 w 3573108"/>
                <a:gd name="connsiteY4" fmla="*/ 3505316 h 3505316"/>
                <a:gd name="connsiteX5" fmla="*/ 0 w 3573108"/>
                <a:gd name="connsiteY5" fmla="*/ 0 h 3505316"/>
                <a:gd name="connsiteX6" fmla="*/ 0 w 3573108"/>
                <a:gd name="connsiteY6" fmla="*/ 0 h 3505316"/>
                <a:gd name="connsiteX7" fmla="*/ 3481668 w 3573108"/>
                <a:gd name="connsiteY7" fmla="*/ 0 h 3505316"/>
                <a:gd name="connsiteX8" fmla="*/ 3573108 w 3573108"/>
                <a:gd name="connsiteY8" fmla="*/ 91440 h 3505316"/>
                <a:gd name="connsiteX0" fmla="*/ 3481668 w 4137884"/>
                <a:gd name="connsiteY0" fmla="*/ 0 h 3505316"/>
                <a:gd name="connsiteX1" fmla="*/ 3481668 w 4137884"/>
                <a:gd name="connsiteY1" fmla="*/ 3505316 h 3505316"/>
                <a:gd name="connsiteX2" fmla="*/ 3481668 w 4137884"/>
                <a:gd name="connsiteY2" fmla="*/ 3505316 h 3505316"/>
                <a:gd name="connsiteX3" fmla="*/ 0 w 4137884"/>
                <a:gd name="connsiteY3" fmla="*/ 3505316 h 3505316"/>
                <a:gd name="connsiteX4" fmla="*/ 0 w 4137884"/>
                <a:gd name="connsiteY4" fmla="*/ 3505316 h 3505316"/>
                <a:gd name="connsiteX5" fmla="*/ 0 w 4137884"/>
                <a:gd name="connsiteY5" fmla="*/ 0 h 3505316"/>
                <a:gd name="connsiteX6" fmla="*/ 0 w 4137884"/>
                <a:gd name="connsiteY6" fmla="*/ 0 h 3505316"/>
                <a:gd name="connsiteX7" fmla="*/ 3481668 w 4137884"/>
                <a:gd name="connsiteY7" fmla="*/ 0 h 3505316"/>
                <a:gd name="connsiteX8" fmla="*/ 4137884 w 4137884"/>
                <a:gd name="connsiteY8" fmla="*/ 199016 h 3505316"/>
                <a:gd name="connsiteX0" fmla="*/ 3481668 w 3481668"/>
                <a:gd name="connsiteY0" fmla="*/ 0 h 3505316"/>
                <a:gd name="connsiteX1" fmla="*/ 3481668 w 3481668"/>
                <a:gd name="connsiteY1" fmla="*/ 3505316 h 3505316"/>
                <a:gd name="connsiteX2" fmla="*/ 3481668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3505316 h 3505316"/>
                <a:gd name="connsiteX5" fmla="*/ 0 w 3481668"/>
                <a:gd name="connsiteY5" fmla="*/ 0 h 3505316"/>
                <a:gd name="connsiteX6" fmla="*/ 0 w 3481668"/>
                <a:gd name="connsiteY6" fmla="*/ 0 h 3505316"/>
                <a:gd name="connsiteX7" fmla="*/ 3481668 w 3481668"/>
                <a:gd name="connsiteY7" fmla="*/ 0 h 3505316"/>
                <a:gd name="connsiteX0" fmla="*/ 3481668 w 3481668"/>
                <a:gd name="connsiteY0" fmla="*/ 0 h 3505316"/>
                <a:gd name="connsiteX1" fmla="*/ 3481668 w 3481668"/>
                <a:gd name="connsiteY1" fmla="*/ 3505316 h 3505316"/>
                <a:gd name="connsiteX2" fmla="*/ 3481668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3505316 h 3505316"/>
                <a:gd name="connsiteX5" fmla="*/ 0 w 3481668"/>
                <a:gd name="connsiteY5" fmla="*/ 0 h 3505316"/>
                <a:gd name="connsiteX6" fmla="*/ 0 w 3481668"/>
                <a:gd name="connsiteY6" fmla="*/ 0 h 3505316"/>
                <a:gd name="connsiteX0" fmla="*/ 3481668 w 3481668"/>
                <a:gd name="connsiteY0" fmla="*/ 3505316 h 3505316"/>
                <a:gd name="connsiteX1" fmla="*/ 3481668 w 3481668"/>
                <a:gd name="connsiteY1" fmla="*/ 3505316 h 3505316"/>
                <a:gd name="connsiteX2" fmla="*/ 0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0 h 3505316"/>
                <a:gd name="connsiteX5" fmla="*/ 0 w 3481668"/>
                <a:gd name="connsiteY5" fmla="*/ 0 h 3505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81668" h="3505316">
                  <a:moveTo>
                    <a:pt x="3481668" y="3505316"/>
                  </a:moveTo>
                  <a:lnTo>
                    <a:pt x="3481668" y="3505316"/>
                  </a:lnTo>
                  <a:lnTo>
                    <a:pt x="0" y="3505316"/>
                  </a:lnTo>
                  <a:lnTo>
                    <a:pt x="0" y="350531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57BBEDC-DE34-CECB-4508-DDD5D63727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5472033" y="146873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A8E38120-7946-0D28-A127-23C1F9B601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765641" y="394913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B58CFD4-852D-4B39-D204-3EB0869E1FE6}"/>
              </a:ext>
            </a:extLst>
          </p:cNvPr>
          <p:cNvGrpSpPr/>
          <p:nvPr userDrawn="1"/>
        </p:nvGrpSpPr>
        <p:grpSpPr>
          <a:xfrm>
            <a:off x="5252515" y="2121506"/>
            <a:ext cx="1405128" cy="3869927"/>
            <a:chOff x="9337804" y="1468735"/>
            <a:chExt cx="2498005" cy="2679180"/>
          </a:xfrm>
        </p:grpSpPr>
        <p:sp>
          <p:nvSpPr>
            <p:cNvPr id="28" name="Rounded Rectangle 24">
              <a:extLst>
                <a:ext uri="{FF2B5EF4-FFF2-40B4-BE49-F238E27FC236}">
                  <a16:creationId xmlns:a16="http://schemas.microsoft.com/office/drawing/2014/main" id="{305F0D8C-8A5D-FA97-8CB4-9ED5382147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0800000">
              <a:off x="9509656" y="1568128"/>
              <a:ext cx="2226761" cy="2381004"/>
            </a:xfrm>
            <a:custGeom>
              <a:avLst/>
              <a:gdLst>
                <a:gd name="connsiteX0" fmla="*/ 0 w 3481668"/>
                <a:gd name="connsiteY0" fmla="*/ 0 h 3505316"/>
                <a:gd name="connsiteX1" fmla="*/ 0 w 3481668"/>
                <a:gd name="connsiteY1" fmla="*/ 0 h 3505316"/>
                <a:gd name="connsiteX2" fmla="*/ 3481668 w 3481668"/>
                <a:gd name="connsiteY2" fmla="*/ 0 h 3505316"/>
                <a:gd name="connsiteX3" fmla="*/ 3481668 w 3481668"/>
                <a:gd name="connsiteY3" fmla="*/ 0 h 3505316"/>
                <a:gd name="connsiteX4" fmla="*/ 3481668 w 3481668"/>
                <a:gd name="connsiteY4" fmla="*/ 3505316 h 3505316"/>
                <a:gd name="connsiteX5" fmla="*/ 3481668 w 3481668"/>
                <a:gd name="connsiteY5" fmla="*/ 3505316 h 3505316"/>
                <a:gd name="connsiteX6" fmla="*/ 0 w 3481668"/>
                <a:gd name="connsiteY6" fmla="*/ 3505316 h 3505316"/>
                <a:gd name="connsiteX7" fmla="*/ 0 w 3481668"/>
                <a:gd name="connsiteY7" fmla="*/ 3505316 h 3505316"/>
                <a:gd name="connsiteX8" fmla="*/ 0 w 3481668"/>
                <a:gd name="connsiteY8" fmla="*/ 0 h 3505316"/>
                <a:gd name="connsiteX0" fmla="*/ 3481668 w 3573108"/>
                <a:gd name="connsiteY0" fmla="*/ 0 h 3505316"/>
                <a:gd name="connsiteX1" fmla="*/ 3481668 w 3573108"/>
                <a:gd name="connsiteY1" fmla="*/ 3505316 h 3505316"/>
                <a:gd name="connsiteX2" fmla="*/ 3481668 w 3573108"/>
                <a:gd name="connsiteY2" fmla="*/ 3505316 h 3505316"/>
                <a:gd name="connsiteX3" fmla="*/ 0 w 3573108"/>
                <a:gd name="connsiteY3" fmla="*/ 3505316 h 3505316"/>
                <a:gd name="connsiteX4" fmla="*/ 0 w 3573108"/>
                <a:gd name="connsiteY4" fmla="*/ 3505316 h 3505316"/>
                <a:gd name="connsiteX5" fmla="*/ 0 w 3573108"/>
                <a:gd name="connsiteY5" fmla="*/ 0 h 3505316"/>
                <a:gd name="connsiteX6" fmla="*/ 0 w 3573108"/>
                <a:gd name="connsiteY6" fmla="*/ 0 h 3505316"/>
                <a:gd name="connsiteX7" fmla="*/ 3481668 w 3573108"/>
                <a:gd name="connsiteY7" fmla="*/ 0 h 3505316"/>
                <a:gd name="connsiteX8" fmla="*/ 3573108 w 3573108"/>
                <a:gd name="connsiteY8" fmla="*/ 91440 h 3505316"/>
                <a:gd name="connsiteX0" fmla="*/ 3481668 w 4137884"/>
                <a:gd name="connsiteY0" fmla="*/ 0 h 3505316"/>
                <a:gd name="connsiteX1" fmla="*/ 3481668 w 4137884"/>
                <a:gd name="connsiteY1" fmla="*/ 3505316 h 3505316"/>
                <a:gd name="connsiteX2" fmla="*/ 3481668 w 4137884"/>
                <a:gd name="connsiteY2" fmla="*/ 3505316 h 3505316"/>
                <a:gd name="connsiteX3" fmla="*/ 0 w 4137884"/>
                <a:gd name="connsiteY3" fmla="*/ 3505316 h 3505316"/>
                <a:gd name="connsiteX4" fmla="*/ 0 w 4137884"/>
                <a:gd name="connsiteY4" fmla="*/ 3505316 h 3505316"/>
                <a:gd name="connsiteX5" fmla="*/ 0 w 4137884"/>
                <a:gd name="connsiteY5" fmla="*/ 0 h 3505316"/>
                <a:gd name="connsiteX6" fmla="*/ 0 w 4137884"/>
                <a:gd name="connsiteY6" fmla="*/ 0 h 3505316"/>
                <a:gd name="connsiteX7" fmla="*/ 3481668 w 4137884"/>
                <a:gd name="connsiteY7" fmla="*/ 0 h 3505316"/>
                <a:gd name="connsiteX8" fmla="*/ 4137884 w 4137884"/>
                <a:gd name="connsiteY8" fmla="*/ 199016 h 3505316"/>
                <a:gd name="connsiteX0" fmla="*/ 3481668 w 3481668"/>
                <a:gd name="connsiteY0" fmla="*/ 0 h 3505316"/>
                <a:gd name="connsiteX1" fmla="*/ 3481668 w 3481668"/>
                <a:gd name="connsiteY1" fmla="*/ 3505316 h 3505316"/>
                <a:gd name="connsiteX2" fmla="*/ 3481668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3505316 h 3505316"/>
                <a:gd name="connsiteX5" fmla="*/ 0 w 3481668"/>
                <a:gd name="connsiteY5" fmla="*/ 0 h 3505316"/>
                <a:gd name="connsiteX6" fmla="*/ 0 w 3481668"/>
                <a:gd name="connsiteY6" fmla="*/ 0 h 3505316"/>
                <a:gd name="connsiteX7" fmla="*/ 3481668 w 3481668"/>
                <a:gd name="connsiteY7" fmla="*/ 0 h 3505316"/>
                <a:gd name="connsiteX0" fmla="*/ 3481668 w 3481668"/>
                <a:gd name="connsiteY0" fmla="*/ 0 h 3505316"/>
                <a:gd name="connsiteX1" fmla="*/ 3481668 w 3481668"/>
                <a:gd name="connsiteY1" fmla="*/ 3505316 h 3505316"/>
                <a:gd name="connsiteX2" fmla="*/ 3481668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3505316 h 3505316"/>
                <a:gd name="connsiteX5" fmla="*/ 0 w 3481668"/>
                <a:gd name="connsiteY5" fmla="*/ 0 h 3505316"/>
                <a:gd name="connsiteX6" fmla="*/ 0 w 3481668"/>
                <a:gd name="connsiteY6" fmla="*/ 0 h 3505316"/>
                <a:gd name="connsiteX0" fmla="*/ 3481668 w 3481668"/>
                <a:gd name="connsiteY0" fmla="*/ 3505316 h 3505316"/>
                <a:gd name="connsiteX1" fmla="*/ 3481668 w 3481668"/>
                <a:gd name="connsiteY1" fmla="*/ 3505316 h 3505316"/>
                <a:gd name="connsiteX2" fmla="*/ 0 w 3481668"/>
                <a:gd name="connsiteY2" fmla="*/ 3505316 h 3505316"/>
                <a:gd name="connsiteX3" fmla="*/ 0 w 3481668"/>
                <a:gd name="connsiteY3" fmla="*/ 3505316 h 3505316"/>
                <a:gd name="connsiteX4" fmla="*/ 0 w 3481668"/>
                <a:gd name="connsiteY4" fmla="*/ 0 h 3505316"/>
                <a:gd name="connsiteX5" fmla="*/ 0 w 3481668"/>
                <a:gd name="connsiteY5" fmla="*/ 0 h 3505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81668" h="3505316">
                  <a:moveTo>
                    <a:pt x="3481668" y="3505316"/>
                  </a:moveTo>
                  <a:lnTo>
                    <a:pt x="3481668" y="3505316"/>
                  </a:lnTo>
                  <a:lnTo>
                    <a:pt x="0" y="3505316"/>
                  </a:lnTo>
                  <a:lnTo>
                    <a:pt x="0" y="350531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CA4B38F4-9D14-8C3E-5400-810290DA6C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9337804" y="146873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61262C4-56A3-D5A6-84A9-98855854D8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637026" y="394913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5902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le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4950" y="1547301"/>
            <a:ext cx="5987034" cy="103607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200"/>
            </a:lvl1pPr>
          </a:lstStyle>
          <a:p>
            <a:pPr algn="ctr"/>
            <a:r>
              <a:rPr lang="en-US" dirty="0">
                <a:solidFill>
                  <a:srgbClr val="4D5BE2"/>
                </a:solidFill>
              </a:rPr>
              <a:t>ADD TITLE HERE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9A330AA-5878-8D5D-D42E-8AD48FB27915}"/>
              </a:ext>
            </a:extLst>
          </p:cNvPr>
          <p:cNvCxnSpPr>
            <a:cxnSpLocks/>
          </p:cNvCxnSpPr>
          <p:nvPr userDrawn="1"/>
        </p:nvCxnSpPr>
        <p:spPr>
          <a:xfrm>
            <a:off x="449222" y="4719578"/>
            <a:ext cx="5985998" cy="0"/>
          </a:xfrm>
          <a:prstGeom prst="line">
            <a:avLst/>
          </a:prstGeom>
          <a:ln w="412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F81950AF-9F44-8F79-3672-CDC47B01BFD7}"/>
              </a:ext>
            </a:extLst>
          </p:cNvPr>
          <p:cNvSpPr/>
          <p:nvPr userDrawn="1"/>
        </p:nvSpPr>
        <p:spPr>
          <a:xfrm>
            <a:off x="399994" y="4573646"/>
            <a:ext cx="111815" cy="287131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00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E03206E1-A4ED-C18D-1A9F-4C775CC6D06E}"/>
              </a:ext>
            </a:extLst>
          </p:cNvPr>
          <p:cNvSpPr/>
          <p:nvPr userDrawn="1"/>
        </p:nvSpPr>
        <p:spPr>
          <a:xfrm>
            <a:off x="6378191" y="4586940"/>
            <a:ext cx="111815" cy="287131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6D407CB-B80D-99CA-DDDE-268370F5B364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1117381" y="3726124"/>
            <a:ext cx="771525" cy="1981200"/>
          </a:xfrm>
          <a:custGeom>
            <a:avLst/>
            <a:gdLst>
              <a:gd name="connsiteX0" fmla="*/ 685800 w 1371600"/>
              <a:gd name="connsiteY0" fmla="*/ 0 h 1371600"/>
              <a:gd name="connsiteX1" fmla="*/ 1371600 w 1371600"/>
              <a:gd name="connsiteY1" fmla="*/ 685800 h 1371600"/>
              <a:gd name="connsiteX2" fmla="*/ 685800 w 1371600"/>
              <a:gd name="connsiteY2" fmla="*/ 1371600 h 1371600"/>
              <a:gd name="connsiteX3" fmla="*/ 0 w 1371600"/>
              <a:gd name="connsiteY3" fmla="*/ 685800 h 1371600"/>
              <a:gd name="connsiteX4" fmla="*/ 685800 w 1371600"/>
              <a:gd name="connsiteY4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71600" h="1371600">
                <a:moveTo>
                  <a:pt x="685800" y="0"/>
                </a:moveTo>
                <a:cubicBezTo>
                  <a:pt x="1064557" y="0"/>
                  <a:pt x="1371600" y="307043"/>
                  <a:pt x="1371600" y="685800"/>
                </a:cubicBezTo>
                <a:cubicBezTo>
                  <a:pt x="1371600" y="1064557"/>
                  <a:pt x="1064557" y="1371600"/>
                  <a:pt x="685800" y="1371600"/>
                </a:cubicBezTo>
                <a:cubicBezTo>
                  <a:pt x="307043" y="1371600"/>
                  <a:pt x="0" y="1064557"/>
                  <a:pt x="0" y="685800"/>
                </a:cubicBezTo>
                <a:cubicBezTo>
                  <a:pt x="0" y="307043"/>
                  <a:pt x="307043" y="0"/>
                  <a:pt x="685800" y="0"/>
                </a:cubicBezTo>
                <a:close/>
              </a:path>
            </a:pathLst>
          </a:custGeom>
          <a:solidFill>
            <a:schemeClr val="accent5"/>
          </a:solidFill>
          <a:ln w="19050">
            <a:solidFill>
              <a:schemeClr val="tx2"/>
            </a:solidFill>
          </a:ln>
        </p:spPr>
        <p:txBody>
          <a:bodyPr wrap="square" lIns="0" tIns="91440" rIns="0" anchor="ctr">
            <a:noAutofit/>
          </a:bodyPr>
          <a:lstStyle>
            <a:lvl1pPr marL="0" indent="0" algn="ctr">
              <a:buNone/>
              <a:defRPr sz="7800" b="1" cap="all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D4A68BDE-729F-6ACA-C709-13AAD3F9E232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1290099" y="3956956"/>
            <a:ext cx="423306" cy="440267"/>
          </a:xfrm>
        </p:spPr>
        <p:txBody>
          <a:bodyPr>
            <a:noAutofit/>
          </a:bodyPr>
          <a:lstStyle>
            <a:lvl1pPr marL="0" indent="0" algn="ctr">
              <a:buNone/>
              <a:defRPr sz="2022" b="1" cap="all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012715B7-52DD-7F3A-75F5-06C1119DF71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186600" y="5122372"/>
            <a:ext cx="633088" cy="829061"/>
          </a:xfrm>
          <a:custGeom>
            <a:avLst/>
            <a:gdLst>
              <a:gd name="connsiteX0" fmla="*/ 431268 w 1125489"/>
              <a:gd name="connsiteY0" fmla="*/ 0 h 573965"/>
              <a:gd name="connsiteX1" fmla="*/ 546201 w 1125489"/>
              <a:gd name="connsiteY1" fmla="*/ 39030 h 573965"/>
              <a:gd name="connsiteX2" fmla="*/ 563677 w 1125489"/>
              <a:gd name="connsiteY2" fmla="*/ 57502 h 573965"/>
              <a:gd name="connsiteX3" fmla="*/ 579289 w 1125489"/>
              <a:gd name="connsiteY3" fmla="*/ 41000 h 573965"/>
              <a:gd name="connsiteX4" fmla="*/ 694222 w 1125489"/>
              <a:gd name="connsiteY4" fmla="*/ 1970 h 573965"/>
              <a:gd name="connsiteX5" fmla="*/ 883529 w 1125489"/>
              <a:gd name="connsiteY5" fmla="*/ 186438 h 573965"/>
              <a:gd name="connsiteX6" fmla="*/ 929627 w 1125489"/>
              <a:gd name="connsiteY6" fmla="*/ 180718 h 573965"/>
              <a:gd name="connsiteX7" fmla="*/ 1125489 w 1125489"/>
              <a:gd name="connsiteY7" fmla="*/ 377342 h 573965"/>
              <a:gd name="connsiteX8" fmla="*/ 929556 w 1125489"/>
              <a:gd name="connsiteY8" fmla="*/ 573965 h 573965"/>
              <a:gd name="connsiteX9" fmla="*/ 203106 w 1125489"/>
              <a:gd name="connsiteY9" fmla="*/ 573965 h 573965"/>
              <a:gd name="connsiteX10" fmla="*/ 190843 w 1125489"/>
              <a:gd name="connsiteY10" fmla="*/ 571480 h 573965"/>
              <a:gd name="connsiteX11" fmla="*/ 156442 w 1125489"/>
              <a:gd name="connsiteY11" fmla="*/ 568001 h 573965"/>
              <a:gd name="connsiteX12" fmla="*/ 1 w 1125489"/>
              <a:gd name="connsiteY12" fmla="*/ 375372 h 573965"/>
              <a:gd name="connsiteX13" fmla="*/ 195863 w 1125489"/>
              <a:gd name="connsiteY13" fmla="*/ 178748 h 573965"/>
              <a:gd name="connsiteX14" fmla="*/ 241961 w 1125489"/>
              <a:gd name="connsiteY14" fmla="*/ 184468 h 573965"/>
              <a:gd name="connsiteX15" fmla="*/ 431268 w 1125489"/>
              <a:gd name="connsiteY15" fmla="*/ 0 h 573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25489" h="573965">
                <a:moveTo>
                  <a:pt x="431268" y="0"/>
                </a:moveTo>
                <a:cubicBezTo>
                  <a:pt x="474516" y="0"/>
                  <a:pt x="514344" y="14550"/>
                  <a:pt x="546201" y="39030"/>
                </a:cubicBezTo>
                <a:lnTo>
                  <a:pt x="563677" y="57502"/>
                </a:lnTo>
                <a:lnTo>
                  <a:pt x="579289" y="41000"/>
                </a:lnTo>
                <a:cubicBezTo>
                  <a:pt x="611146" y="16520"/>
                  <a:pt x="650974" y="1970"/>
                  <a:pt x="694222" y="1970"/>
                </a:cubicBezTo>
                <a:cubicBezTo>
                  <a:pt x="796962" y="1970"/>
                  <a:pt x="880465" y="84051"/>
                  <a:pt x="883529" y="186438"/>
                </a:cubicBezTo>
                <a:cubicBezTo>
                  <a:pt x="898349" y="182792"/>
                  <a:pt x="913738" y="180718"/>
                  <a:pt x="929627" y="180718"/>
                </a:cubicBezTo>
                <a:cubicBezTo>
                  <a:pt x="1037853" y="180718"/>
                  <a:pt x="1125560" y="268734"/>
                  <a:pt x="1125489" y="377342"/>
                </a:cubicBezTo>
                <a:cubicBezTo>
                  <a:pt x="1125489" y="485949"/>
                  <a:pt x="1037782" y="573965"/>
                  <a:pt x="929556" y="573965"/>
                </a:cubicBezTo>
                <a:lnTo>
                  <a:pt x="203106" y="573965"/>
                </a:lnTo>
                <a:lnTo>
                  <a:pt x="190843" y="571480"/>
                </a:lnTo>
                <a:lnTo>
                  <a:pt x="156442" y="568001"/>
                </a:lnTo>
                <a:cubicBezTo>
                  <a:pt x="67152" y="549669"/>
                  <a:pt x="1" y="470403"/>
                  <a:pt x="1" y="375372"/>
                </a:cubicBezTo>
                <a:cubicBezTo>
                  <a:pt x="-70" y="266764"/>
                  <a:pt x="87637" y="178748"/>
                  <a:pt x="195863" y="178748"/>
                </a:cubicBezTo>
                <a:cubicBezTo>
                  <a:pt x="211752" y="178748"/>
                  <a:pt x="227141" y="180822"/>
                  <a:pt x="241961" y="184468"/>
                </a:cubicBezTo>
                <a:cubicBezTo>
                  <a:pt x="245025" y="82081"/>
                  <a:pt x="328528" y="0"/>
                  <a:pt x="431268" y="0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accent3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56">
                <a:noFill/>
              </a:defRPr>
            </a:lvl1pPr>
          </a:lstStyle>
          <a:p>
            <a:pPr lvl="0"/>
            <a:r>
              <a:rPr lang="en-US" dirty="0"/>
              <a:t>N/A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0DFDD86D-A319-8E15-DEEF-F1A74BFC931B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986814" y="6518509"/>
            <a:ext cx="1029877" cy="415692"/>
          </a:xfrm>
        </p:spPr>
        <p:txBody>
          <a:bodyPr>
            <a:noAutofit/>
          </a:bodyPr>
          <a:lstStyle>
            <a:lvl1pPr marL="0" indent="0" algn="ctr">
              <a:buNone/>
              <a:defRPr sz="2022" b="1" cap="all" baseline="0">
                <a:solidFill>
                  <a:schemeClr val="tx1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86A4BBA9-4A8A-DFC1-5462-3C7B1D7B7B24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986814" y="6914188"/>
            <a:ext cx="1029877" cy="890539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733" b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F40F9D-972B-E196-BEFF-34E20BAC0F86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2411027" y="3723976"/>
            <a:ext cx="771525" cy="1981200"/>
          </a:xfrm>
          <a:custGeom>
            <a:avLst/>
            <a:gdLst>
              <a:gd name="connsiteX0" fmla="*/ 685800 w 1371600"/>
              <a:gd name="connsiteY0" fmla="*/ 0 h 1371600"/>
              <a:gd name="connsiteX1" fmla="*/ 1371600 w 1371600"/>
              <a:gd name="connsiteY1" fmla="*/ 685800 h 1371600"/>
              <a:gd name="connsiteX2" fmla="*/ 685800 w 1371600"/>
              <a:gd name="connsiteY2" fmla="*/ 1371600 h 1371600"/>
              <a:gd name="connsiteX3" fmla="*/ 0 w 1371600"/>
              <a:gd name="connsiteY3" fmla="*/ 685800 h 1371600"/>
              <a:gd name="connsiteX4" fmla="*/ 685800 w 1371600"/>
              <a:gd name="connsiteY4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71600" h="1371600">
                <a:moveTo>
                  <a:pt x="685800" y="0"/>
                </a:moveTo>
                <a:cubicBezTo>
                  <a:pt x="1064557" y="0"/>
                  <a:pt x="1371600" y="307043"/>
                  <a:pt x="1371600" y="685800"/>
                </a:cubicBezTo>
                <a:cubicBezTo>
                  <a:pt x="1371600" y="1064557"/>
                  <a:pt x="1064557" y="1371600"/>
                  <a:pt x="685800" y="1371600"/>
                </a:cubicBezTo>
                <a:cubicBezTo>
                  <a:pt x="307043" y="1371600"/>
                  <a:pt x="0" y="1064557"/>
                  <a:pt x="0" y="685800"/>
                </a:cubicBezTo>
                <a:cubicBezTo>
                  <a:pt x="0" y="307043"/>
                  <a:pt x="307043" y="0"/>
                  <a:pt x="685800" y="0"/>
                </a:cubicBezTo>
                <a:close/>
              </a:path>
            </a:pathLst>
          </a:custGeom>
          <a:solidFill>
            <a:schemeClr val="accent5"/>
          </a:solidFill>
          <a:ln w="19050">
            <a:solidFill>
              <a:schemeClr val="tx2"/>
            </a:solidFill>
          </a:ln>
        </p:spPr>
        <p:txBody>
          <a:bodyPr vert="horz" wrap="square" lIns="0" tIns="91440" rIns="0" bIns="45720" rtlCol="0" anchor="ctr">
            <a:noAutofit/>
          </a:bodyPr>
          <a:lstStyle>
            <a:lvl1pPr marL="0" indent="0" algn="ctr">
              <a:buNone/>
              <a:defRPr lang="en-US" sz="7800" b="1" cap="all" baseline="0" dirty="0">
                <a:solidFill>
                  <a:schemeClr val="tx2"/>
                </a:solidFill>
              </a:defRPr>
            </a:lvl1pPr>
          </a:lstStyle>
          <a:p>
            <a:pPr marL="330190" lvl="0" indent="-330190" algn="ctr"/>
            <a:r>
              <a:rPr lang="en-US" dirty="0"/>
              <a:t>X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2AF715E5-429E-2966-2302-1D9698B1853F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2583767" y="3966960"/>
            <a:ext cx="423306" cy="440267"/>
          </a:xfrm>
        </p:spPr>
        <p:txBody>
          <a:bodyPr>
            <a:noAutofit/>
          </a:bodyPr>
          <a:lstStyle>
            <a:lvl1pPr marL="0" indent="0" algn="ctr">
              <a:buNone/>
              <a:defRPr sz="2022" b="1" cap="all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514E574E-1D17-CA27-73EB-8C1330B3FBA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2480247" y="5122372"/>
            <a:ext cx="633088" cy="829061"/>
          </a:xfrm>
          <a:custGeom>
            <a:avLst/>
            <a:gdLst>
              <a:gd name="connsiteX0" fmla="*/ 431268 w 1125489"/>
              <a:gd name="connsiteY0" fmla="*/ 0 h 573965"/>
              <a:gd name="connsiteX1" fmla="*/ 546201 w 1125489"/>
              <a:gd name="connsiteY1" fmla="*/ 39030 h 573965"/>
              <a:gd name="connsiteX2" fmla="*/ 563677 w 1125489"/>
              <a:gd name="connsiteY2" fmla="*/ 57502 h 573965"/>
              <a:gd name="connsiteX3" fmla="*/ 579289 w 1125489"/>
              <a:gd name="connsiteY3" fmla="*/ 41000 h 573965"/>
              <a:gd name="connsiteX4" fmla="*/ 694222 w 1125489"/>
              <a:gd name="connsiteY4" fmla="*/ 1970 h 573965"/>
              <a:gd name="connsiteX5" fmla="*/ 883529 w 1125489"/>
              <a:gd name="connsiteY5" fmla="*/ 186438 h 573965"/>
              <a:gd name="connsiteX6" fmla="*/ 929627 w 1125489"/>
              <a:gd name="connsiteY6" fmla="*/ 180718 h 573965"/>
              <a:gd name="connsiteX7" fmla="*/ 1125489 w 1125489"/>
              <a:gd name="connsiteY7" fmla="*/ 377342 h 573965"/>
              <a:gd name="connsiteX8" fmla="*/ 929556 w 1125489"/>
              <a:gd name="connsiteY8" fmla="*/ 573965 h 573965"/>
              <a:gd name="connsiteX9" fmla="*/ 203106 w 1125489"/>
              <a:gd name="connsiteY9" fmla="*/ 573965 h 573965"/>
              <a:gd name="connsiteX10" fmla="*/ 190843 w 1125489"/>
              <a:gd name="connsiteY10" fmla="*/ 571480 h 573965"/>
              <a:gd name="connsiteX11" fmla="*/ 156442 w 1125489"/>
              <a:gd name="connsiteY11" fmla="*/ 568001 h 573965"/>
              <a:gd name="connsiteX12" fmla="*/ 1 w 1125489"/>
              <a:gd name="connsiteY12" fmla="*/ 375372 h 573965"/>
              <a:gd name="connsiteX13" fmla="*/ 195863 w 1125489"/>
              <a:gd name="connsiteY13" fmla="*/ 178748 h 573965"/>
              <a:gd name="connsiteX14" fmla="*/ 241961 w 1125489"/>
              <a:gd name="connsiteY14" fmla="*/ 184468 h 573965"/>
              <a:gd name="connsiteX15" fmla="*/ 431268 w 1125489"/>
              <a:gd name="connsiteY15" fmla="*/ 0 h 573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25489" h="573965">
                <a:moveTo>
                  <a:pt x="431268" y="0"/>
                </a:moveTo>
                <a:cubicBezTo>
                  <a:pt x="474516" y="0"/>
                  <a:pt x="514344" y="14550"/>
                  <a:pt x="546201" y="39030"/>
                </a:cubicBezTo>
                <a:lnTo>
                  <a:pt x="563677" y="57502"/>
                </a:lnTo>
                <a:lnTo>
                  <a:pt x="579289" y="41000"/>
                </a:lnTo>
                <a:cubicBezTo>
                  <a:pt x="611146" y="16520"/>
                  <a:pt x="650974" y="1970"/>
                  <a:pt x="694222" y="1970"/>
                </a:cubicBezTo>
                <a:cubicBezTo>
                  <a:pt x="796962" y="1970"/>
                  <a:pt x="880465" y="84051"/>
                  <a:pt x="883529" y="186438"/>
                </a:cubicBezTo>
                <a:cubicBezTo>
                  <a:pt x="898349" y="182792"/>
                  <a:pt x="913738" y="180718"/>
                  <a:pt x="929627" y="180718"/>
                </a:cubicBezTo>
                <a:cubicBezTo>
                  <a:pt x="1037853" y="180718"/>
                  <a:pt x="1125560" y="268734"/>
                  <a:pt x="1125489" y="377342"/>
                </a:cubicBezTo>
                <a:cubicBezTo>
                  <a:pt x="1125489" y="485949"/>
                  <a:pt x="1037782" y="573965"/>
                  <a:pt x="929556" y="573965"/>
                </a:cubicBezTo>
                <a:lnTo>
                  <a:pt x="203106" y="573965"/>
                </a:lnTo>
                <a:lnTo>
                  <a:pt x="190843" y="571480"/>
                </a:lnTo>
                <a:lnTo>
                  <a:pt x="156442" y="568001"/>
                </a:lnTo>
                <a:cubicBezTo>
                  <a:pt x="67152" y="549669"/>
                  <a:pt x="1" y="470403"/>
                  <a:pt x="1" y="375372"/>
                </a:cubicBezTo>
                <a:cubicBezTo>
                  <a:pt x="-70" y="266764"/>
                  <a:pt x="87637" y="178748"/>
                  <a:pt x="195863" y="178748"/>
                </a:cubicBezTo>
                <a:cubicBezTo>
                  <a:pt x="211752" y="178748"/>
                  <a:pt x="227141" y="180822"/>
                  <a:pt x="241961" y="184468"/>
                </a:cubicBezTo>
                <a:cubicBezTo>
                  <a:pt x="245025" y="82081"/>
                  <a:pt x="328528" y="0"/>
                  <a:pt x="431268" y="0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accent3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56">
                <a:noFill/>
              </a:defRPr>
            </a:lvl1pPr>
          </a:lstStyle>
          <a:p>
            <a:pPr lvl="0"/>
            <a:r>
              <a:rPr lang="en-US" dirty="0"/>
              <a:t>N/A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536E95F6-AF3B-48BC-9D1E-76681AA30643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2280482" y="6518509"/>
            <a:ext cx="1029877" cy="415692"/>
          </a:xfrm>
        </p:spPr>
        <p:txBody>
          <a:bodyPr>
            <a:noAutofit/>
          </a:bodyPr>
          <a:lstStyle>
            <a:lvl1pPr marL="0" indent="0" algn="ctr">
              <a:buNone/>
              <a:defRPr sz="2022" b="1" cap="all" baseline="0">
                <a:solidFill>
                  <a:schemeClr val="tx1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01BF7226-47B1-B42E-D7BF-768B7C2CA215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2280482" y="6914188"/>
            <a:ext cx="1029877" cy="890539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733" b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574EF984-2E1F-2EBD-43C0-9C2A5A8359E7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3692984" y="3721826"/>
            <a:ext cx="771525" cy="1981200"/>
          </a:xfrm>
          <a:custGeom>
            <a:avLst/>
            <a:gdLst>
              <a:gd name="connsiteX0" fmla="*/ 685800 w 1371600"/>
              <a:gd name="connsiteY0" fmla="*/ 0 h 1371600"/>
              <a:gd name="connsiteX1" fmla="*/ 1371600 w 1371600"/>
              <a:gd name="connsiteY1" fmla="*/ 685800 h 1371600"/>
              <a:gd name="connsiteX2" fmla="*/ 685800 w 1371600"/>
              <a:gd name="connsiteY2" fmla="*/ 1371600 h 1371600"/>
              <a:gd name="connsiteX3" fmla="*/ 0 w 1371600"/>
              <a:gd name="connsiteY3" fmla="*/ 685800 h 1371600"/>
              <a:gd name="connsiteX4" fmla="*/ 685800 w 1371600"/>
              <a:gd name="connsiteY4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71600" h="1371600">
                <a:moveTo>
                  <a:pt x="685800" y="0"/>
                </a:moveTo>
                <a:cubicBezTo>
                  <a:pt x="1064557" y="0"/>
                  <a:pt x="1371600" y="307043"/>
                  <a:pt x="1371600" y="685800"/>
                </a:cubicBezTo>
                <a:cubicBezTo>
                  <a:pt x="1371600" y="1064557"/>
                  <a:pt x="1064557" y="1371600"/>
                  <a:pt x="685800" y="1371600"/>
                </a:cubicBezTo>
                <a:cubicBezTo>
                  <a:pt x="307043" y="1371600"/>
                  <a:pt x="0" y="1064557"/>
                  <a:pt x="0" y="685800"/>
                </a:cubicBezTo>
                <a:cubicBezTo>
                  <a:pt x="0" y="307043"/>
                  <a:pt x="307043" y="0"/>
                  <a:pt x="685800" y="0"/>
                </a:cubicBezTo>
                <a:close/>
              </a:path>
            </a:pathLst>
          </a:custGeom>
          <a:solidFill>
            <a:schemeClr val="accent5"/>
          </a:solidFill>
          <a:ln w="19050">
            <a:solidFill>
              <a:schemeClr val="tx2"/>
            </a:solidFill>
          </a:ln>
        </p:spPr>
        <p:txBody>
          <a:bodyPr vert="horz" wrap="square" lIns="0" tIns="91440" rIns="0" bIns="45720" rtlCol="0" anchor="ctr">
            <a:noAutofit/>
          </a:bodyPr>
          <a:lstStyle>
            <a:lvl1pPr marL="0" indent="0" algn="ctr">
              <a:buNone/>
              <a:defRPr lang="en-US" sz="7800" b="1" cap="all" baseline="0" dirty="0">
                <a:solidFill>
                  <a:schemeClr val="tx2"/>
                </a:solidFill>
              </a:defRPr>
            </a:lvl1pPr>
          </a:lstStyle>
          <a:p>
            <a:pPr marL="330190" lvl="0" indent="-330190" algn="ctr"/>
            <a:r>
              <a:rPr lang="en-US" dirty="0"/>
              <a:t>X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FF871F4-0EA0-DADA-3643-4A75A73170CB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3867104" y="3966960"/>
            <a:ext cx="423306" cy="440267"/>
          </a:xfrm>
        </p:spPr>
        <p:txBody>
          <a:bodyPr>
            <a:noAutofit/>
          </a:bodyPr>
          <a:lstStyle>
            <a:lvl1pPr marL="0" indent="0" algn="ctr">
              <a:buNone/>
              <a:defRPr sz="2022" b="1" cap="all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B245BB00-C503-A47B-71E5-9FD143CEAE08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762203" y="5122372"/>
            <a:ext cx="633088" cy="829061"/>
          </a:xfrm>
          <a:custGeom>
            <a:avLst/>
            <a:gdLst>
              <a:gd name="connsiteX0" fmla="*/ 431268 w 1125489"/>
              <a:gd name="connsiteY0" fmla="*/ 0 h 573965"/>
              <a:gd name="connsiteX1" fmla="*/ 546201 w 1125489"/>
              <a:gd name="connsiteY1" fmla="*/ 39030 h 573965"/>
              <a:gd name="connsiteX2" fmla="*/ 563677 w 1125489"/>
              <a:gd name="connsiteY2" fmla="*/ 57502 h 573965"/>
              <a:gd name="connsiteX3" fmla="*/ 579289 w 1125489"/>
              <a:gd name="connsiteY3" fmla="*/ 41000 h 573965"/>
              <a:gd name="connsiteX4" fmla="*/ 694222 w 1125489"/>
              <a:gd name="connsiteY4" fmla="*/ 1970 h 573965"/>
              <a:gd name="connsiteX5" fmla="*/ 883529 w 1125489"/>
              <a:gd name="connsiteY5" fmla="*/ 186438 h 573965"/>
              <a:gd name="connsiteX6" fmla="*/ 929627 w 1125489"/>
              <a:gd name="connsiteY6" fmla="*/ 180718 h 573965"/>
              <a:gd name="connsiteX7" fmla="*/ 1125489 w 1125489"/>
              <a:gd name="connsiteY7" fmla="*/ 377342 h 573965"/>
              <a:gd name="connsiteX8" fmla="*/ 929556 w 1125489"/>
              <a:gd name="connsiteY8" fmla="*/ 573965 h 573965"/>
              <a:gd name="connsiteX9" fmla="*/ 203106 w 1125489"/>
              <a:gd name="connsiteY9" fmla="*/ 573965 h 573965"/>
              <a:gd name="connsiteX10" fmla="*/ 190843 w 1125489"/>
              <a:gd name="connsiteY10" fmla="*/ 571480 h 573965"/>
              <a:gd name="connsiteX11" fmla="*/ 156442 w 1125489"/>
              <a:gd name="connsiteY11" fmla="*/ 568001 h 573965"/>
              <a:gd name="connsiteX12" fmla="*/ 1 w 1125489"/>
              <a:gd name="connsiteY12" fmla="*/ 375372 h 573965"/>
              <a:gd name="connsiteX13" fmla="*/ 195863 w 1125489"/>
              <a:gd name="connsiteY13" fmla="*/ 178748 h 573965"/>
              <a:gd name="connsiteX14" fmla="*/ 241961 w 1125489"/>
              <a:gd name="connsiteY14" fmla="*/ 184468 h 573965"/>
              <a:gd name="connsiteX15" fmla="*/ 431268 w 1125489"/>
              <a:gd name="connsiteY15" fmla="*/ 0 h 573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25489" h="573965">
                <a:moveTo>
                  <a:pt x="431268" y="0"/>
                </a:moveTo>
                <a:cubicBezTo>
                  <a:pt x="474516" y="0"/>
                  <a:pt x="514344" y="14550"/>
                  <a:pt x="546201" y="39030"/>
                </a:cubicBezTo>
                <a:lnTo>
                  <a:pt x="563677" y="57502"/>
                </a:lnTo>
                <a:lnTo>
                  <a:pt x="579289" y="41000"/>
                </a:lnTo>
                <a:cubicBezTo>
                  <a:pt x="611146" y="16520"/>
                  <a:pt x="650974" y="1970"/>
                  <a:pt x="694222" y="1970"/>
                </a:cubicBezTo>
                <a:cubicBezTo>
                  <a:pt x="796962" y="1970"/>
                  <a:pt x="880465" y="84051"/>
                  <a:pt x="883529" y="186438"/>
                </a:cubicBezTo>
                <a:cubicBezTo>
                  <a:pt x="898349" y="182792"/>
                  <a:pt x="913738" y="180718"/>
                  <a:pt x="929627" y="180718"/>
                </a:cubicBezTo>
                <a:cubicBezTo>
                  <a:pt x="1037853" y="180718"/>
                  <a:pt x="1125560" y="268734"/>
                  <a:pt x="1125489" y="377342"/>
                </a:cubicBezTo>
                <a:cubicBezTo>
                  <a:pt x="1125489" y="485949"/>
                  <a:pt x="1037782" y="573965"/>
                  <a:pt x="929556" y="573965"/>
                </a:cubicBezTo>
                <a:lnTo>
                  <a:pt x="203106" y="573965"/>
                </a:lnTo>
                <a:lnTo>
                  <a:pt x="190843" y="571480"/>
                </a:lnTo>
                <a:lnTo>
                  <a:pt x="156442" y="568001"/>
                </a:lnTo>
                <a:cubicBezTo>
                  <a:pt x="67152" y="549669"/>
                  <a:pt x="1" y="470403"/>
                  <a:pt x="1" y="375372"/>
                </a:cubicBezTo>
                <a:cubicBezTo>
                  <a:pt x="-70" y="266764"/>
                  <a:pt x="87637" y="178748"/>
                  <a:pt x="195863" y="178748"/>
                </a:cubicBezTo>
                <a:cubicBezTo>
                  <a:pt x="211752" y="178748"/>
                  <a:pt x="227141" y="180822"/>
                  <a:pt x="241961" y="184468"/>
                </a:cubicBezTo>
                <a:cubicBezTo>
                  <a:pt x="245025" y="82081"/>
                  <a:pt x="328528" y="0"/>
                  <a:pt x="431268" y="0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accent3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56">
                <a:noFill/>
              </a:defRPr>
            </a:lvl1pPr>
          </a:lstStyle>
          <a:p>
            <a:pPr lvl="0"/>
            <a:r>
              <a:rPr lang="en-US" dirty="0"/>
              <a:t>N/A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572CB72-265B-1A6E-CB4B-1D54DCA3C9E4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563819" y="6518509"/>
            <a:ext cx="1029877" cy="415692"/>
          </a:xfrm>
        </p:spPr>
        <p:txBody>
          <a:bodyPr>
            <a:noAutofit/>
          </a:bodyPr>
          <a:lstStyle>
            <a:lvl1pPr marL="0" indent="0" algn="ctr">
              <a:buNone/>
              <a:defRPr sz="2022" b="1" cap="all" baseline="0">
                <a:solidFill>
                  <a:schemeClr val="tx1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AD6653FC-DD0E-D272-9249-E5BC7F66D4A6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3510829" y="6914188"/>
            <a:ext cx="1135855" cy="890539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733" b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9D9FE5-B2E1-8F66-399D-12509D16150D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4980785" y="3717808"/>
            <a:ext cx="771525" cy="1981200"/>
          </a:xfrm>
          <a:custGeom>
            <a:avLst/>
            <a:gdLst>
              <a:gd name="connsiteX0" fmla="*/ 685800 w 1371600"/>
              <a:gd name="connsiteY0" fmla="*/ 0 h 1371600"/>
              <a:gd name="connsiteX1" fmla="*/ 1371600 w 1371600"/>
              <a:gd name="connsiteY1" fmla="*/ 685800 h 1371600"/>
              <a:gd name="connsiteX2" fmla="*/ 685800 w 1371600"/>
              <a:gd name="connsiteY2" fmla="*/ 1371600 h 1371600"/>
              <a:gd name="connsiteX3" fmla="*/ 0 w 1371600"/>
              <a:gd name="connsiteY3" fmla="*/ 685800 h 1371600"/>
              <a:gd name="connsiteX4" fmla="*/ 685800 w 1371600"/>
              <a:gd name="connsiteY4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71600" h="1371600">
                <a:moveTo>
                  <a:pt x="685800" y="0"/>
                </a:moveTo>
                <a:cubicBezTo>
                  <a:pt x="1064557" y="0"/>
                  <a:pt x="1371600" y="307043"/>
                  <a:pt x="1371600" y="685800"/>
                </a:cubicBezTo>
                <a:cubicBezTo>
                  <a:pt x="1371600" y="1064557"/>
                  <a:pt x="1064557" y="1371600"/>
                  <a:pt x="685800" y="1371600"/>
                </a:cubicBezTo>
                <a:cubicBezTo>
                  <a:pt x="307043" y="1371600"/>
                  <a:pt x="0" y="1064557"/>
                  <a:pt x="0" y="685800"/>
                </a:cubicBezTo>
                <a:cubicBezTo>
                  <a:pt x="0" y="307043"/>
                  <a:pt x="307043" y="0"/>
                  <a:pt x="685800" y="0"/>
                </a:cubicBezTo>
                <a:close/>
              </a:path>
            </a:pathLst>
          </a:custGeom>
          <a:solidFill>
            <a:schemeClr val="accent5"/>
          </a:solidFill>
          <a:ln w="19050">
            <a:solidFill>
              <a:schemeClr val="tx2"/>
            </a:solidFill>
          </a:ln>
        </p:spPr>
        <p:txBody>
          <a:bodyPr vert="horz" wrap="square" lIns="0" tIns="91440" rIns="0" bIns="45720" rtlCol="0" anchor="ctr">
            <a:noAutofit/>
          </a:bodyPr>
          <a:lstStyle>
            <a:lvl1pPr marL="0" indent="0" algn="ctr">
              <a:buNone/>
              <a:defRPr lang="en-US" sz="7800" b="1" cap="all" baseline="0" dirty="0">
                <a:solidFill>
                  <a:schemeClr val="tx2"/>
                </a:solidFill>
              </a:defRPr>
            </a:lvl1pPr>
          </a:lstStyle>
          <a:p>
            <a:pPr marL="330190" lvl="0" indent="-330190" algn="ctr"/>
            <a:r>
              <a:rPr lang="en-US" dirty="0"/>
              <a:t>X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55E618A-EFFF-E485-8AD1-1D28C8E2CAD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153568" y="3976964"/>
            <a:ext cx="423306" cy="440267"/>
          </a:xfrm>
        </p:spPr>
        <p:txBody>
          <a:bodyPr>
            <a:noAutofit/>
          </a:bodyPr>
          <a:lstStyle>
            <a:lvl1pPr marL="0" indent="0" algn="ctr">
              <a:buNone/>
              <a:defRPr sz="2022" b="1" cap="all" baseline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0D27FCF8-D283-7038-1C0F-0082367663DA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050004" y="5122372"/>
            <a:ext cx="633088" cy="829061"/>
          </a:xfrm>
          <a:custGeom>
            <a:avLst/>
            <a:gdLst>
              <a:gd name="connsiteX0" fmla="*/ 431268 w 1125489"/>
              <a:gd name="connsiteY0" fmla="*/ 0 h 573965"/>
              <a:gd name="connsiteX1" fmla="*/ 546201 w 1125489"/>
              <a:gd name="connsiteY1" fmla="*/ 39030 h 573965"/>
              <a:gd name="connsiteX2" fmla="*/ 563677 w 1125489"/>
              <a:gd name="connsiteY2" fmla="*/ 57502 h 573965"/>
              <a:gd name="connsiteX3" fmla="*/ 579289 w 1125489"/>
              <a:gd name="connsiteY3" fmla="*/ 41000 h 573965"/>
              <a:gd name="connsiteX4" fmla="*/ 694222 w 1125489"/>
              <a:gd name="connsiteY4" fmla="*/ 1970 h 573965"/>
              <a:gd name="connsiteX5" fmla="*/ 883529 w 1125489"/>
              <a:gd name="connsiteY5" fmla="*/ 186438 h 573965"/>
              <a:gd name="connsiteX6" fmla="*/ 929627 w 1125489"/>
              <a:gd name="connsiteY6" fmla="*/ 180718 h 573965"/>
              <a:gd name="connsiteX7" fmla="*/ 1125489 w 1125489"/>
              <a:gd name="connsiteY7" fmla="*/ 377342 h 573965"/>
              <a:gd name="connsiteX8" fmla="*/ 929556 w 1125489"/>
              <a:gd name="connsiteY8" fmla="*/ 573965 h 573965"/>
              <a:gd name="connsiteX9" fmla="*/ 203106 w 1125489"/>
              <a:gd name="connsiteY9" fmla="*/ 573965 h 573965"/>
              <a:gd name="connsiteX10" fmla="*/ 190843 w 1125489"/>
              <a:gd name="connsiteY10" fmla="*/ 571480 h 573965"/>
              <a:gd name="connsiteX11" fmla="*/ 156442 w 1125489"/>
              <a:gd name="connsiteY11" fmla="*/ 568001 h 573965"/>
              <a:gd name="connsiteX12" fmla="*/ 1 w 1125489"/>
              <a:gd name="connsiteY12" fmla="*/ 375372 h 573965"/>
              <a:gd name="connsiteX13" fmla="*/ 195863 w 1125489"/>
              <a:gd name="connsiteY13" fmla="*/ 178748 h 573965"/>
              <a:gd name="connsiteX14" fmla="*/ 241961 w 1125489"/>
              <a:gd name="connsiteY14" fmla="*/ 184468 h 573965"/>
              <a:gd name="connsiteX15" fmla="*/ 431268 w 1125489"/>
              <a:gd name="connsiteY15" fmla="*/ 0 h 573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25489" h="573965">
                <a:moveTo>
                  <a:pt x="431268" y="0"/>
                </a:moveTo>
                <a:cubicBezTo>
                  <a:pt x="474516" y="0"/>
                  <a:pt x="514344" y="14550"/>
                  <a:pt x="546201" y="39030"/>
                </a:cubicBezTo>
                <a:lnTo>
                  <a:pt x="563677" y="57502"/>
                </a:lnTo>
                <a:lnTo>
                  <a:pt x="579289" y="41000"/>
                </a:lnTo>
                <a:cubicBezTo>
                  <a:pt x="611146" y="16520"/>
                  <a:pt x="650974" y="1970"/>
                  <a:pt x="694222" y="1970"/>
                </a:cubicBezTo>
                <a:cubicBezTo>
                  <a:pt x="796962" y="1970"/>
                  <a:pt x="880465" y="84051"/>
                  <a:pt x="883529" y="186438"/>
                </a:cubicBezTo>
                <a:cubicBezTo>
                  <a:pt x="898349" y="182792"/>
                  <a:pt x="913738" y="180718"/>
                  <a:pt x="929627" y="180718"/>
                </a:cubicBezTo>
                <a:cubicBezTo>
                  <a:pt x="1037853" y="180718"/>
                  <a:pt x="1125560" y="268734"/>
                  <a:pt x="1125489" y="377342"/>
                </a:cubicBezTo>
                <a:cubicBezTo>
                  <a:pt x="1125489" y="485949"/>
                  <a:pt x="1037782" y="573965"/>
                  <a:pt x="929556" y="573965"/>
                </a:cubicBezTo>
                <a:lnTo>
                  <a:pt x="203106" y="573965"/>
                </a:lnTo>
                <a:lnTo>
                  <a:pt x="190843" y="571480"/>
                </a:lnTo>
                <a:lnTo>
                  <a:pt x="156442" y="568001"/>
                </a:lnTo>
                <a:cubicBezTo>
                  <a:pt x="67152" y="549669"/>
                  <a:pt x="1" y="470403"/>
                  <a:pt x="1" y="375372"/>
                </a:cubicBezTo>
                <a:cubicBezTo>
                  <a:pt x="-70" y="266764"/>
                  <a:pt x="87637" y="178748"/>
                  <a:pt x="195863" y="178748"/>
                </a:cubicBezTo>
                <a:cubicBezTo>
                  <a:pt x="211752" y="178748"/>
                  <a:pt x="227141" y="180822"/>
                  <a:pt x="241961" y="184468"/>
                </a:cubicBezTo>
                <a:cubicBezTo>
                  <a:pt x="245025" y="82081"/>
                  <a:pt x="328528" y="0"/>
                  <a:pt x="431268" y="0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accent3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56">
                <a:noFill/>
              </a:defRPr>
            </a:lvl1pPr>
          </a:lstStyle>
          <a:p>
            <a:pPr lvl="0"/>
            <a:r>
              <a:rPr lang="en-US" dirty="0"/>
              <a:t>N/A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91520171-76AD-DCF6-B7F6-35E395BDFA85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4850283" y="6518509"/>
            <a:ext cx="1029877" cy="415692"/>
          </a:xfrm>
        </p:spPr>
        <p:txBody>
          <a:bodyPr>
            <a:noAutofit/>
          </a:bodyPr>
          <a:lstStyle>
            <a:lvl1pPr marL="0" indent="0" algn="ctr">
              <a:buNone/>
              <a:defRPr sz="2022" b="1" cap="all" baseline="0">
                <a:solidFill>
                  <a:schemeClr val="tx1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08CFEF0A-F0F7-3357-5C21-B15CE89D0CB8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4850283" y="6914188"/>
            <a:ext cx="1029877" cy="890539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1733" b="0">
                <a:solidFill>
                  <a:schemeClr val="tx2"/>
                </a:solidFill>
              </a:defRPr>
            </a:lvl1pPr>
            <a:lvl2pPr marL="660380" indent="0">
              <a:buNone/>
              <a:defRPr sz="1444"/>
            </a:lvl2pPr>
            <a:lvl3pPr marL="1320759" indent="0">
              <a:buNone/>
              <a:defRPr sz="1444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</a:lstStyle>
          <a:p>
            <a:pPr lvl="0"/>
            <a:r>
              <a:rPr lang="en-US" dirty="0"/>
              <a:t>Add text here</a:t>
            </a:r>
          </a:p>
        </p:txBody>
      </p:sp>
    </p:spTree>
    <p:extLst>
      <p:ext uri="{BB962C8B-B14F-4D97-AF65-F5344CB8AC3E}">
        <p14:creationId xmlns:p14="http://schemas.microsoft.com/office/powerpoint/2010/main" val="3874089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94C4A8-C2EB-4D2A-A43E-BE19EA9AE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noProof="0"/>
              <a:t>คลิกเพื่อแก้ไขสไตล์ชื่อเรื่องต้นแบบ</a:t>
            </a:r>
            <a:endParaRPr lang="en-US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742BD-2E9C-46B7-AFF7-A440C094D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noProof="0"/>
              <a:t>คลิกเพื่อแก้ไขสไตล์ของข้อความต้นแบบ</a:t>
            </a:r>
          </a:p>
          <a:p>
            <a:pPr lvl="1"/>
            <a:r>
              <a:rPr lang="th-TH" noProof="0"/>
              <a:t>ระดับที่สอง</a:t>
            </a:r>
          </a:p>
          <a:p>
            <a:pPr lvl="2"/>
            <a:r>
              <a:rPr lang="th-TH" noProof="0"/>
              <a:t>ระดับที่สาม</a:t>
            </a:r>
          </a:p>
          <a:p>
            <a:pPr lvl="3"/>
            <a:r>
              <a:rPr lang="th-TH" noProof="0"/>
              <a:t>ระดับที่สี่</a:t>
            </a:r>
          </a:p>
          <a:p>
            <a:pPr lvl="4"/>
            <a:r>
              <a:rPr lang="th-TH" noProof="0"/>
              <a:t>ระดับที่ห้า</a:t>
            </a:r>
            <a:endParaRPr lang="en-US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3F001-24C4-4191-A568-B1096B9ABF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9F280-24DB-415F-8DF8-72D7FF3C4BF0}" type="datetimeFigureOut">
              <a:rPr lang="en-US" noProof="0" smtClean="0"/>
              <a:t>7/15/2025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E5E6E-ED1A-4700-A7E8-68DEBCDD6E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E6C46-B63C-4A83-8155-0AE7FABAD9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A9A2B-DCEA-459B-8067-44D042050D8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01011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9" r:id="rId2"/>
    <p:sldLayoutId id="2147483667" r:id="rId3"/>
    <p:sldLayoutId id="2147483670" r:id="rId4"/>
    <p:sldLayoutId id="2147483668" r:id="rId5"/>
  </p:sldLayoutIdLst>
  <p:txStyles>
    <p:titleStyle>
      <a:lvl1pPr algn="ctr" defTabSz="1320759" rtl="0" eaLnBrk="1" latinLnBrk="0" hangingPunct="1">
        <a:lnSpc>
          <a:spcPct val="90000"/>
        </a:lnSpc>
        <a:spcBef>
          <a:spcPct val="0"/>
        </a:spcBef>
        <a:buNone/>
        <a:defRPr sz="4333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11" Type="http://schemas.openxmlformats.org/officeDocument/2006/relationships/image" Target="../media/image10.png"/><Relationship Id="rId5" Type="http://schemas.openxmlformats.org/officeDocument/2006/relationships/diagramColors" Target="../diagrams/colors2.xml"/><Relationship Id="rId10" Type="http://schemas.openxmlformats.org/officeDocument/2006/relationships/image" Target="../media/image9.sv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รูปภาพ 48">
            <a:extLst>
              <a:ext uri="{FF2B5EF4-FFF2-40B4-BE49-F238E27FC236}">
                <a16:creationId xmlns:a16="http://schemas.microsoft.com/office/drawing/2014/main" id="{277AAAF7-1DE1-8936-73A8-B7B3D7E90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6659" y="0"/>
            <a:ext cx="1144681" cy="1144681"/>
          </a:xfrm>
          <a:prstGeom prst="rect">
            <a:avLst/>
          </a:prstGeom>
        </p:spPr>
      </p:pic>
      <p:sp>
        <p:nvSpPr>
          <p:cNvPr id="50" name="สี่เหลี่ยมผืนผ้า 49">
            <a:extLst>
              <a:ext uri="{FF2B5EF4-FFF2-40B4-BE49-F238E27FC236}">
                <a16:creationId xmlns:a16="http://schemas.microsoft.com/office/drawing/2014/main" id="{D82AD0E5-F6FE-38F2-F7E8-134C6569C65A}"/>
              </a:ext>
            </a:extLst>
          </p:cNvPr>
          <p:cNvSpPr/>
          <p:nvPr/>
        </p:nvSpPr>
        <p:spPr>
          <a:xfrm>
            <a:off x="1" y="1089239"/>
            <a:ext cx="6858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2000" b="1" cap="none" spc="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rPr>
              <a:t>ติดตั้งพลังงานไฟฟ้าจากแสงอาทิตย์ แบบ </a:t>
            </a:r>
            <a:r>
              <a:rPr lang="en-US" sz="2000" b="1" cap="none" spc="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rPr>
              <a:t>PPA </a:t>
            </a:r>
            <a:r>
              <a:rPr lang="th-TH" sz="2000" b="1" cap="none" spc="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rPr>
              <a:t>กับ โอเอวัน</a:t>
            </a:r>
            <a:br>
              <a:rPr lang="th-TH" sz="2000" b="1" cap="none" spc="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rPr>
            </a:br>
            <a:endParaRPr lang="th-TH" sz="20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Prompt" panose="00000500000000000000" pitchFamily="2" charset="-34"/>
              <a:cs typeface="Prompt" panose="00000500000000000000" pitchFamily="2" charset="-34"/>
            </a:endParaRPr>
          </a:p>
        </p:txBody>
      </p:sp>
      <p:graphicFrame>
        <p:nvGraphicFramePr>
          <p:cNvPr id="51" name="ตาราง 50">
            <a:extLst>
              <a:ext uri="{FF2B5EF4-FFF2-40B4-BE49-F238E27FC236}">
                <a16:creationId xmlns:a16="http://schemas.microsoft.com/office/drawing/2014/main" id="{A3BA6EF7-43B4-13F7-8048-3755764D4A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668806"/>
              </p:ext>
            </p:extLst>
          </p:nvPr>
        </p:nvGraphicFramePr>
        <p:xfrm>
          <a:off x="255493" y="2132093"/>
          <a:ext cx="6347012" cy="607501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160060">
                  <a:extLst>
                    <a:ext uri="{9D8B030D-6E8A-4147-A177-3AD203B41FA5}">
                      <a16:colId xmlns:a16="http://schemas.microsoft.com/office/drawing/2014/main" val="288052850"/>
                    </a:ext>
                  </a:extLst>
                </a:gridCol>
                <a:gridCol w="3186952">
                  <a:extLst>
                    <a:ext uri="{9D8B030D-6E8A-4147-A177-3AD203B41FA5}">
                      <a16:colId xmlns:a16="http://schemas.microsoft.com/office/drawing/2014/main" val="2413140836"/>
                    </a:ext>
                  </a:extLst>
                </a:gridCol>
              </a:tblGrid>
              <a:tr h="415883">
                <a:tc>
                  <a:txBody>
                    <a:bodyPr/>
                    <a:lstStyle/>
                    <a:p>
                      <a:pPr algn="ctr"/>
                      <a:r>
                        <a:rPr lang="th-TH" sz="18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โอเอวัน</a:t>
                      </a:r>
                      <a:endParaRPr lang="en-US" sz="1800" dirty="0"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โรงเรียน</a:t>
                      </a:r>
                      <a:endParaRPr lang="en-US" sz="1800" dirty="0"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287993"/>
                  </a:ext>
                </a:extLst>
              </a:tr>
              <a:tr h="464488">
                <a:tc>
                  <a:txBody>
                    <a:bodyPr/>
                    <a:lstStyle/>
                    <a:p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บริษัทเป็น</a:t>
                      </a:r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ผู้ลงทุน</a:t>
                      </a:r>
                      <a:r>
                        <a:rPr lang="th-TH" sz="1400" b="0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ทั้งหมด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ไม่ต้องใช้</a:t>
                      </a:r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เงินงบประมาณ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1834351"/>
                  </a:ext>
                </a:extLst>
              </a:tr>
              <a:tr h="860289">
                <a:tc>
                  <a:txBody>
                    <a:bodyPr/>
                    <a:lstStyle/>
                    <a:p>
                      <a:r>
                        <a:rPr lang="th-TH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ออกแบบและติดตั้ง </a:t>
                      </a:r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ตามขนาดความต้องการใช้ไฟฟ้าจริง</a:t>
                      </a:r>
                      <a:r>
                        <a:rPr lang="th-TH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และ </a:t>
                      </a:r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เพิ่มได้ </a:t>
                      </a:r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เมื่อมีการใช้ไฟฟ้ามากขึ้น</a:t>
                      </a:r>
                      <a:endParaRPr lang="en-US" sz="1400" dirty="0"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มั่นใจได้ว่าปัจจุบันและอนาคตจะมีไฟฟ้าใช้เพียงพอ</a:t>
                      </a:r>
                      <a:r>
                        <a:rPr lang="th-TH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ต่อการใช้งานที่</a:t>
                      </a:r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เพิ่มมากขึ้น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464457"/>
                  </a:ext>
                </a:extLst>
              </a:tr>
              <a:tr h="722863">
                <a:tc>
                  <a:txBody>
                    <a:bodyPr/>
                    <a:lstStyle/>
                    <a:p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อุปกรณ์</a:t>
                      </a:r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ชำรุด เสียหาย</a:t>
                      </a:r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</a:t>
                      </a:r>
                      <a:r>
                        <a:rPr lang="th-TH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เปลี่ยนให้ทันที</a:t>
                      </a:r>
                      <a:r>
                        <a:rPr lang="th-TH" sz="1400" b="1" spc="-1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</a:t>
                      </a:r>
                      <a:r>
                        <a:rPr lang="th-TH" sz="1600" b="1" spc="0" baseline="0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ไม่มีซ่อมแซม</a:t>
                      </a:r>
                      <a:endParaRPr lang="en-US" sz="1400" b="1" spc="0" baseline="0" dirty="0">
                        <a:solidFill>
                          <a:srgbClr val="FF0000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มั่นใจได้ว่า</a:t>
                      </a:r>
                      <a:r>
                        <a:rPr lang="th-TH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การใช้งานราบรื่นไม่ติดขัด</a:t>
                      </a:r>
                      <a:r>
                        <a:rPr lang="th-TH" sz="1400" b="1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</a:t>
                      </a:r>
                      <a:r>
                        <a:rPr lang="th-TH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ไม่ต้องวุ่นวายกับ</a:t>
                      </a:r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การดูแลรักษาอุปกรณ์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004138"/>
                  </a:ext>
                </a:extLst>
              </a:tr>
              <a:tr h="467734">
                <a:tc>
                  <a:txBody>
                    <a:bodyPr/>
                    <a:lstStyle/>
                    <a:p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สัญญา</a:t>
                      </a:r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แก้ไขได้ตลอดเวลา</a:t>
                      </a:r>
                      <a:endParaRPr lang="en-US" sz="1400" dirty="0"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สัญญาเป็นธรรม</a:t>
                      </a:r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แน่นอน</a:t>
                      </a:r>
                      <a:endParaRPr lang="en-US" sz="1400" dirty="0"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376316"/>
                  </a:ext>
                </a:extLst>
              </a:tr>
              <a:tr h="691991">
                <a:tc>
                  <a:txBody>
                    <a:bodyPr/>
                    <a:lstStyle/>
                    <a:p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ค่าไฟฟ้าคงที่</a:t>
                      </a:r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ตลอดสัญญา หรือ</a:t>
                      </a:r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ปรับเปลี่ยน</a:t>
                      </a:r>
                      <a:r>
                        <a:rPr lang="th-TH" sz="1400" b="1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</a:t>
                      </a:r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ตามอัตราเงินเฟ้อ</a:t>
                      </a:r>
                      <a:endParaRPr lang="en-US" sz="1400" dirty="0"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ลดค่าสาธารณูปโภค (ไฟฟ้า) </a:t>
                      </a:r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20–40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%</a:t>
                      </a:r>
                      <a:r>
                        <a:rPr lang="th-TH" sz="1600" b="1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</a:t>
                      </a:r>
                      <a:r>
                        <a:rPr lang="th-TH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ตั้งแต่เดือนแรก</a:t>
                      </a:r>
                      <a:r>
                        <a:rPr lang="th-TH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ที่ใช้งาน</a:t>
                      </a:r>
                      <a:endParaRPr lang="en-US" sz="14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980647"/>
                  </a:ext>
                </a:extLst>
              </a:tr>
              <a:tr h="623824">
                <a:tc>
                  <a:txBody>
                    <a:bodyPr/>
                    <a:lstStyle/>
                    <a:p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อุปกรณ์การใช้งาน</a:t>
                      </a:r>
                      <a:r>
                        <a:rPr lang="th-TH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ปรับเปลี่ยนได้ตาม</a:t>
                      </a:r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เทคโนโลยี</a:t>
                      </a:r>
                      <a:r>
                        <a:rPr lang="th-TH" sz="14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ที่ทันสมัย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มีเทคโนโลยีที่ทันสมัยใช้งาน </a:t>
                      </a:r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ไม่ตกยุค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0398313"/>
                  </a:ext>
                </a:extLst>
              </a:tr>
              <a:tr h="936035">
                <a:tc>
                  <a:txBody>
                    <a:bodyPr/>
                    <a:lstStyle/>
                    <a:p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ครบสัญญา</a:t>
                      </a:r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อุปกรณ์ทั้งหมด</a:t>
                      </a:r>
                      <a:b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</a:br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ยก</a:t>
                      </a:r>
                      <a:r>
                        <a:rPr lang="th-TH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เป็นของโรงเรียนทันที </a:t>
                      </a:r>
                    </a:p>
                    <a:p>
                      <a:br>
                        <a:rPr lang="th-TH" sz="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</a:br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ต่อสัญญาที่หมดอายุได้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อุปกรณ์ที่</a:t>
                      </a:r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ยกให้</a:t>
                      </a:r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</a:t>
                      </a:r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ไม่ใช่ของเก่า</a:t>
                      </a:r>
                      <a:r>
                        <a:rPr lang="th-TH" sz="1600" b="1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</a:t>
                      </a:r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ที่ </a:t>
                      </a:r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ใกล้หมดอายุการใช้งาน</a:t>
                      </a:r>
                      <a:endParaRPr lang="en-US" sz="1400" b="1" dirty="0">
                        <a:solidFill>
                          <a:srgbClr val="FF0000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729045"/>
                  </a:ext>
                </a:extLst>
              </a:tr>
              <a:tr h="718621">
                <a:tc>
                  <a:txBody>
                    <a:bodyPr/>
                    <a:lstStyle/>
                    <a:p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บำรุงรักษา</a:t>
                      </a:r>
                      <a:r>
                        <a:rPr lang="th-TH" sz="1400" spc="-40" baseline="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ตลอดอายุสัญญา</a:t>
                      </a:r>
                      <a:br>
                        <a:rPr lang="th-TH" sz="1400" spc="-40" baseline="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</a:br>
                      <a:r>
                        <a:rPr lang="th-TH" sz="1400" b="1" spc="-4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มีแผนปฏิบัติการ</a:t>
                      </a:r>
                      <a:r>
                        <a:rPr lang="th-TH" sz="1600" b="1" spc="-40" baseline="0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ครบ</a:t>
                      </a:r>
                      <a:r>
                        <a:rPr lang="th-TH" sz="1400" b="1" spc="-4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ทุกเดือน</a:t>
                      </a:r>
                      <a:endParaRPr lang="en-US" sz="1200" b="1" spc="-40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b="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ใช้ไฟฟ้าจากโอเอวันแล้ว </a:t>
                      </a:r>
                      <a:r>
                        <a:rPr lang="th-TH" sz="1600" b="1" dirty="0">
                          <a:solidFill>
                            <a:srgbClr val="FF0000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ประหยัด และ ปลอดภัย</a:t>
                      </a:r>
                      <a:r>
                        <a:rPr lang="th-TH" sz="1400" dirty="0"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ตลอดอายุสัญญา</a:t>
                      </a:r>
                      <a:endParaRPr lang="en-US" sz="1400" dirty="0"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856657"/>
                  </a:ext>
                </a:extLst>
              </a:tr>
              <a:tr h="173284">
                <a:tc gridSpan="2">
                  <a:txBody>
                    <a:bodyPr/>
                    <a:lstStyle/>
                    <a:p>
                      <a:endParaRPr lang="en-US" sz="400" dirty="0"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504932"/>
                  </a:ext>
                </a:extLst>
              </a:tr>
            </a:tbl>
          </a:graphicData>
        </a:graphic>
      </p:graphicFrame>
      <p:graphicFrame>
        <p:nvGraphicFramePr>
          <p:cNvPr id="53" name="ตาราง 52">
            <a:extLst>
              <a:ext uri="{FF2B5EF4-FFF2-40B4-BE49-F238E27FC236}">
                <a16:creationId xmlns:a16="http://schemas.microsoft.com/office/drawing/2014/main" id="{CB905506-C72E-6191-261D-366096AF2E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550363"/>
              </p:ext>
            </p:extLst>
          </p:nvPr>
        </p:nvGraphicFramePr>
        <p:xfrm>
          <a:off x="255493" y="8131757"/>
          <a:ext cx="6347013" cy="155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47013">
                  <a:extLst>
                    <a:ext uri="{9D8B030D-6E8A-4147-A177-3AD203B41FA5}">
                      <a16:colId xmlns:a16="http://schemas.microsoft.com/office/drawing/2014/main" val="7415299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h-TH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ไม่มีปัญหาทางกฎหมาย</a:t>
                      </a:r>
                    </a:p>
                    <a:p>
                      <a:r>
                        <a:rPr lang="th-TH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   บริษัท โอเอวัน จำกัด </a:t>
                      </a:r>
                      <a:r>
                        <a:rPr lang="th-TH" sz="1400" b="1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ผู้บริหารจัดการพลังงาน ดำเนินโครงการ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PPA </a:t>
                      </a:r>
                      <a:r>
                        <a:rPr lang="th-TH" sz="1400" b="1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ให้กับ</a:t>
                      </a:r>
                      <a:br>
                        <a:rPr lang="th-TH" sz="1400" b="1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</a:br>
                      <a:r>
                        <a:rPr lang="th-TH" sz="1400" b="1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    หน่วยงานราชการภายใต้กฎหมายและกฎระเบียบของรัฐตามเอกสารต่อไปนี้</a:t>
                      </a:r>
                    </a:p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    - กค (</a:t>
                      </a:r>
                      <a:r>
                        <a:rPr lang="th-TH" sz="1400" b="0" dirty="0" err="1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กวจ</a:t>
                      </a:r>
                      <a:r>
                        <a:rPr lang="th-TH" sz="1400" b="0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) ๐๔๐๕.๒ว/๒๖๐     </a:t>
                      </a:r>
                      <a:r>
                        <a:rPr lang="th-TH" sz="400" b="0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</a:t>
                      </a:r>
                      <a:r>
                        <a:rPr lang="th-TH" sz="1400" b="0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ลงวันที่   ๕ มิถุนายน ๒๕๖๑</a:t>
                      </a:r>
                      <a:br>
                        <a:rPr lang="en-US" sz="1400" b="0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</a:br>
                      <a:r>
                        <a:rPr lang="th-TH" sz="1400" b="0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   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- </a:t>
                      </a:r>
                      <a:r>
                        <a:rPr lang="th-TH" sz="1400" b="0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กค (</a:t>
                      </a:r>
                      <a:r>
                        <a:rPr lang="th-TH" sz="1400" b="0" dirty="0" err="1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กวจ</a:t>
                      </a:r>
                      <a:r>
                        <a:rPr lang="th-TH" sz="1400" b="0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) ๐๔๐๕.๒ว/๒๙๗๕๒ ลงวันที่ ๒๘ สิงหาคม ๒๕๖๖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  <a:p>
                      <a:pPr marL="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    - กค ๐๓๑๒/ว ๑๓๗              ลงวันที่ ๑๘ ธันวาคม</a:t>
                      </a:r>
                      <a:r>
                        <a:rPr lang="th-TH" sz="900" b="0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</a:t>
                      </a:r>
                      <a:r>
                        <a:rPr lang="th-TH" sz="1400" b="0" dirty="0">
                          <a:solidFill>
                            <a:schemeClr val="tx1"/>
                          </a:solidFill>
                          <a:latin typeface="Prompt" panose="00000500000000000000" pitchFamily="2" charset="-34"/>
                          <a:cs typeface="Prompt" panose="00000500000000000000" pitchFamily="2" charset="-34"/>
                        </a:rPr>
                        <a:t> ๒๕๖๖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Prompt" panose="00000500000000000000" pitchFamily="2" charset="-34"/>
                        <a:cs typeface="Prompt" panose="00000500000000000000" pitchFamily="2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095756"/>
                  </a:ext>
                </a:extLst>
              </a:tr>
            </a:tbl>
          </a:graphicData>
        </a:graphic>
      </p:graphicFrame>
      <p:sp>
        <p:nvSpPr>
          <p:cNvPr id="55" name="วงรี 54">
            <a:extLst>
              <a:ext uri="{FF2B5EF4-FFF2-40B4-BE49-F238E27FC236}">
                <a16:creationId xmlns:a16="http://schemas.microsoft.com/office/drawing/2014/main" id="{370519F4-77F2-C975-2FFC-9B90F4878FD7}"/>
              </a:ext>
            </a:extLst>
          </p:cNvPr>
          <p:cNvSpPr/>
          <p:nvPr/>
        </p:nvSpPr>
        <p:spPr>
          <a:xfrm>
            <a:off x="2334125" y="1424207"/>
            <a:ext cx="2370221" cy="54142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rPr>
              <a:t>ดีอย่างไร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69332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D32E973-8C7C-5684-532D-894C77F71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PROJECT OUTLINE 1</a:t>
            </a:r>
          </a:p>
        </p:txBody>
      </p:sp>
      <p:graphicFrame>
        <p:nvGraphicFramePr>
          <p:cNvPr id="23" name="SmartArt Placeholder 22" descr="Smart Art graphic">
            <a:extLst>
              <a:ext uri="{FF2B5EF4-FFF2-40B4-BE49-F238E27FC236}">
                <a16:creationId xmlns:a16="http://schemas.microsoft.com/office/drawing/2014/main" id="{052BCF66-872C-892A-B069-DFE7AD4A7363}"/>
              </a:ext>
            </a:extLst>
          </p:cNvPr>
          <p:cNvGraphicFramePr>
            <a:graphicFrameLocks noGrp="1"/>
          </p:cNvGraphicFramePr>
          <p:nvPr>
            <p:ph type="dgm" sz="quarter" idx="29"/>
            <p:extLst>
              <p:ext uri="{D42A27DB-BD31-4B8C-83A1-F6EECF244321}">
                <p14:modId xmlns:p14="http://schemas.microsoft.com/office/powerpoint/2010/main" val="1082121324"/>
              </p:ext>
            </p:extLst>
          </p:nvPr>
        </p:nvGraphicFramePr>
        <p:xfrm>
          <a:off x="-4220633" y="1783998"/>
          <a:ext cx="15374938" cy="7186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4" name="Picture Placeholder 23" descr="Isometric Drawing">
            <a:extLst>
              <a:ext uri="{FF2B5EF4-FFF2-40B4-BE49-F238E27FC236}">
                <a16:creationId xmlns:a16="http://schemas.microsoft.com/office/drawing/2014/main" id="{BC1082C1-D3C7-E05C-E76A-407BF92BA609}"/>
              </a:ext>
            </a:extLst>
          </p:cNvPr>
          <p:cNvPicPr>
            <a:picLocks noGrp="1" noChangeAspect="1"/>
          </p:cNvPicPr>
          <p:nvPr>
            <p:ph type="pic" sz="quarter" idx="26"/>
          </p:nvPr>
        </p:nvPicPr>
        <p:blipFill rotWithShape="1"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l="1195" r="1195"/>
          <a:stretch/>
        </p:blipFill>
        <p:spPr/>
      </p:pic>
    </p:spTree>
    <p:extLst>
      <p:ext uri="{BB962C8B-B14F-4D97-AF65-F5344CB8AC3E}">
        <p14:creationId xmlns:p14="http://schemas.microsoft.com/office/powerpoint/2010/main" val="4120393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9459D80-41BD-277F-5BD4-0F1C409E9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PROJECT MILESTONES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9F8C0E-6090-4466-F168-3BD4D1DC3B1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23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2B0EA54-0D18-80E2-577D-8D9EEBC814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JAN</a:t>
            </a:r>
          </a:p>
        </p:txBody>
      </p:sp>
      <p:sp>
        <p:nvSpPr>
          <p:cNvPr id="154" name="Text Placeholder 153">
            <a:extLst>
              <a:ext uri="{FF2B5EF4-FFF2-40B4-BE49-F238E27FC236}">
                <a16:creationId xmlns:a16="http://schemas.microsoft.com/office/drawing/2014/main" id="{83FE843E-1128-0DDC-7060-A4F57DD0709E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CC05C9F-32C3-E314-52E5-284520FA0F8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pPr lvl="0"/>
            <a:r>
              <a:rPr lang="en-US" dirty="0"/>
              <a:t>DEVELOPMENT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888D1055-CAF4-A676-769B-58F077E5A774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pPr lvl="0"/>
            <a:r>
              <a:rPr lang="en-US" dirty="0"/>
              <a:t>Project development &amp; brainstorming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AC68D2-8530-21F6-E487-465630C5F21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24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5C7ACCA-F063-268B-17CF-1366953438B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 dirty="0"/>
              <a:t>FEB</a:t>
            </a:r>
          </a:p>
        </p:txBody>
      </p:sp>
      <p:sp>
        <p:nvSpPr>
          <p:cNvPr id="155" name="Text Placeholder 154">
            <a:extLst>
              <a:ext uri="{FF2B5EF4-FFF2-40B4-BE49-F238E27FC236}">
                <a16:creationId xmlns:a16="http://schemas.microsoft.com/office/drawing/2014/main" id="{514494B9-D95E-F6EC-9A88-52249BC87698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9E66A93-8A5E-071F-BCEE-D30FB436AF7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pPr lvl="0"/>
            <a:r>
              <a:rPr lang="en-US" dirty="0"/>
              <a:t>PRODUCTION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5F448081-1ECA-F83C-84A8-5A39A069D4C7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pPr lvl="0"/>
            <a:r>
              <a:rPr lang="en-US" dirty="0"/>
              <a:t>Creation of product prototype &amp; feedback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6B50977-684F-5031-34D4-AC0C44F6AB7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/>
              <a:t>01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543699-0C76-AF02-CB5C-DED6483FFCA9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/>
              <a:t>MAR</a:t>
            </a:r>
          </a:p>
        </p:txBody>
      </p:sp>
      <p:sp>
        <p:nvSpPr>
          <p:cNvPr id="156" name="Text Placeholder 155">
            <a:extLst>
              <a:ext uri="{FF2B5EF4-FFF2-40B4-BE49-F238E27FC236}">
                <a16:creationId xmlns:a16="http://schemas.microsoft.com/office/drawing/2014/main" id="{A5AFE66B-08BC-84C4-D1AD-B4BC10997D1C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FBEBED6-3C06-C9D4-11F1-C8840B33BEFE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pPr lvl="0"/>
            <a:r>
              <a:rPr lang="en-US" dirty="0"/>
              <a:t>QA REVIEW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2D92FAE2-F088-F62D-4DF1-29F03652DCA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pPr lvl="0"/>
            <a:r>
              <a:rPr lang="en-US" dirty="0"/>
              <a:t>Quality assurance </a:t>
            </a:r>
            <a:br>
              <a:rPr lang="en-US" dirty="0"/>
            </a:br>
            <a:r>
              <a:rPr lang="en-US" dirty="0"/>
              <a:t>review process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FEF21A-095E-B95D-8326-CA157EACAC7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15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D04239A-36D1-8102-D509-3BC7E4F925B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dirty="0"/>
              <a:t>APR</a:t>
            </a:r>
          </a:p>
        </p:txBody>
      </p:sp>
      <p:sp>
        <p:nvSpPr>
          <p:cNvPr id="157" name="Text Placeholder 156">
            <a:extLst>
              <a:ext uri="{FF2B5EF4-FFF2-40B4-BE49-F238E27FC236}">
                <a16:creationId xmlns:a16="http://schemas.microsoft.com/office/drawing/2014/main" id="{D80336FD-CE1A-DED5-BEAF-C43717C06A2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1F5E77F-0DCA-8760-AD3F-26BE97086917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pPr lvl="0"/>
            <a:r>
              <a:rPr lang="en-US" dirty="0"/>
              <a:t>LAUNCH</a:t>
            </a:r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50CC887C-9AA3-2615-EC99-0262AB6EF9D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pPr lvl="0"/>
            <a:r>
              <a:rPr lang="en-US" dirty="0"/>
              <a:t>Product is ready to be sent to market</a:t>
            </a:r>
          </a:p>
        </p:txBody>
      </p:sp>
    </p:spTree>
    <p:extLst>
      <p:ext uri="{BB962C8B-B14F-4D97-AF65-F5344CB8AC3E}">
        <p14:creationId xmlns:p14="http://schemas.microsoft.com/office/powerpoint/2010/main" val="2392181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86F0C103-173B-1843-E1D9-A1067470B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PROJECT TIMELINE 2</a:t>
            </a:r>
          </a:p>
        </p:txBody>
      </p:sp>
      <p:pic>
        <p:nvPicPr>
          <p:cNvPr id="19" name="Picture Placeholder 18" descr="Isometric Drawing">
            <a:extLst>
              <a:ext uri="{FF2B5EF4-FFF2-40B4-BE49-F238E27FC236}">
                <a16:creationId xmlns:a16="http://schemas.microsoft.com/office/drawing/2014/main" id="{84E88EED-50A7-0C18-7040-00C85517886C}"/>
              </a:ext>
            </a:extLst>
          </p:cNvPr>
          <p:cNvPicPr>
            <a:picLocks noGrp="1" noChangeAspect="1"/>
          </p:cNvPicPr>
          <p:nvPr>
            <p:ph type="pic" sz="quarter" idx="26"/>
          </p:nvPr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6647" r="6647"/>
          <a:stretch/>
        </p:blipFill>
        <p:spPr/>
      </p:pic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B596AA3-3B4F-504C-1037-814C3C6E692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Visualize quality intellectual capital</a:t>
            </a:r>
          </a:p>
          <a:p>
            <a:endParaRPr lang="en-US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3ECF1FF-4113-6667-61AB-7DC22177632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lvl="0"/>
            <a:r>
              <a:rPr lang="en-US" dirty="0"/>
              <a:t>Engage worldwide methodologies with web-enabled technologies​</a:t>
            </a:r>
          </a:p>
          <a:p>
            <a:endParaRPr lang="en-US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B06565C-3BA6-44B1-C1A9-872F6BC0601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lvl="0"/>
            <a:r>
              <a:rPr lang="en-US" dirty="0"/>
              <a:t>Engage top-line web services with cutting-edge deliverables​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9193B75-E7E8-6105-DD76-8B58D62A10A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lvl="0"/>
            <a:r>
              <a:rPr lang="en-US" dirty="0"/>
              <a:t>Maximize timely deliverables for real-time schemas​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20D3433C-DA36-FC63-7631-990821204AF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Establish a management framework from the inside​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D9405F83-5AF8-77CA-D4D7-615320074D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STAGE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B7069DE6-5722-EEC0-032F-2B0321DFEB5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39195712-CDBD-3BBC-007D-7643D1E72D0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 dirty="0"/>
              <a:t>STAGE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F7ADB77F-319A-AA9B-B3FE-D5A5398CE3E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3E9F5B0-794E-11C3-BF2C-99416EF4AF5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/>
              <a:t>STAGE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A63C51CA-28A6-9B74-36B1-03B0E5C6B44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B7243FBE-06CF-0FE5-D586-BC0B371AD1F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dirty="0"/>
              <a:t>STAGE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47177E0E-257C-863E-39AB-A948BB86BDF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50479768-E242-E006-79CF-32E6445AE59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STAGE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40804F71-6A9C-6DBE-3584-A0FC151153F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757158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itle 51">
            <a:extLst>
              <a:ext uri="{FF2B5EF4-FFF2-40B4-BE49-F238E27FC236}">
                <a16:creationId xmlns:a16="http://schemas.microsoft.com/office/drawing/2014/main" id="{50A1A64C-9B67-39D2-8E12-2CC5761B9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PROJECT OUTLINE 2</a:t>
            </a:r>
          </a:p>
        </p:txBody>
      </p:sp>
      <p:graphicFrame>
        <p:nvGraphicFramePr>
          <p:cNvPr id="6" name="SmartArt Placeholder 5" descr="Smart Art Graphic">
            <a:extLst>
              <a:ext uri="{FF2B5EF4-FFF2-40B4-BE49-F238E27FC236}">
                <a16:creationId xmlns:a16="http://schemas.microsoft.com/office/drawing/2014/main" id="{20A3B3AB-C325-E359-8954-67BA4D548FA1}"/>
              </a:ext>
            </a:extLst>
          </p:cNvPr>
          <p:cNvGraphicFramePr>
            <a:graphicFrameLocks noGrp="1"/>
          </p:cNvGraphicFramePr>
          <p:nvPr>
            <p:ph type="dgm" sz="quarter" idx="29"/>
            <p:extLst>
              <p:ext uri="{D42A27DB-BD31-4B8C-83A1-F6EECF244321}">
                <p14:modId xmlns:p14="http://schemas.microsoft.com/office/powerpoint/2010/main" val="2582447997"/>
              </p:ext>
            </p:extLst>
          </p:nvPr>
        </p:nvGraphicFramePr>
        <p:xfrm>
          <a:off x="-4241270" y="2625550"/>
          <a:ext cx="15340542" cy="65443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" name="Picture Placeholder 11" descr="Clock">
            <a:extLst>
              <a:ext uri="{FF2B5EF4-FFF2-40B4-BE49-F238E27FC236}">
                <a16:creationId xmlns:a16="http://schemas.microsoft.com/office/drawing/2014/main" id="{A821B1D7-EBB3-5CAE-1211-E820F5F7FA5D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p:blipFill>
        <p:spPr/>
      </p:pic>
      <p:pic>
        <p:nvPicPr>
          <p:cNvPr id="13" name="Picture Placeholder 12" descr="Research">
            <a:extLst>
              <a:ext uri="{FF2B5EF4-FFF2-40B4-BE49-F238E27FC236}">
                <a16:creationId xmlns:a16="http://schemas.microsoft.com/office/drawing/2014/main" id="{71A84B8C-23DE-FE7A-A7D5-7C5C97439D37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p:blipFill>
        <p:spPr/>
      </p:pic>
      <p:pic>
        <p:nvPicPr>
          <p:cNvPr id="14" name="Picture Placeholder 13" descr="Presentation with bar chart">
            <a:extLst>
              <a:ext uri="{FF2B5EF4-FFF2-40B4-BE49-F238E27FC236}">
                <a16:creationId xmlns:a16="http://schemas.microsoft.com/office/drawing/2014/main" id="{85636235-74B0-ACCD-4D14-6418F289F27F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57138844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Custom 94">
      <a:dk1>
        <a:srgbClr val="000000"/>
      </a:dk1>
      <a:lt1>
        <a:srgbClr val="FFFFFF"/>
      </a:lt1>
      <a:dk2>
        <a:srgbClr val="4D5BE1"/>
      </a:dk2>
      <a:lt2>
        <a:srgbClr val="E7E6E6"/>
      </a:lt2>
      <a:accent1>
        <a:srgbClr val="DEE5F4"/>
      </a:accent1>
      <a:accent2>
        <a:srgbClr val="B73734"/>
      </a:accent2>
      <a:accent3>
        <a:srgbClr val="FE8583"/>
      </a:accent3>
      <a:accent4>
        <a:srgbClr val="C2BDFF"/>
      </a:accent4>
      <a:accent5>
        <a:srgbClr val="FAECE1"/>
      </a:accent5>
      <a:accent6>
        <a:srgbClr val="BAE6F4"/>
      </a:accent6>
      <a:hlink>
        <a:srgbClr val="4E5AE1"/>
      </a:hlink>
      <a:folHlink>
        <a:srgbClr val="DFE4F4"/>
      </a:folHlink>
    </a:clrScheme>
    <a:fontScheme name="Custom 38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4420931_wac_SL_v8a" id="{2DB18F2F-70B2-4D58-95BF-BF04F4C24F12}" vid="{BB1CF19A-25E4-4B0A-BC7D-E2DEB11BAD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6" ma:contentTypeDescription="Create a new document." ma:contentTypeScope="" ma:versionID="ac37c1753acd5e330d2062ccec26ea66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340c7101c92c5120abd06486f9454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550D73-E9F5-425B-8EF2-17CB03FACEE9}">
  <ds:schemaRefs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sharepoint/v3"/>
    <ds:schemaRef ds:uri="16c05727-aa75-4e4a-9b5f-8a80a1165891"/>
    <ds:schemaRef ds:uri="230e9df3-be65-4c73-a93b-d1236ebd677e"/>
    <ds:schemaRef ds:uri="http://schemas.microsoft.com/office/infopath/2007/PartnerControls"/>
    <ds:schemaRef ds:uri="71af3243-3dd4-4a8d-8c0d-dd76da1f02a5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FA68377-BB39-40BF-87E6-9144F0AEE1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243624-E646-4931-A754-E81097835FE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Bold project timeline</Template>
  <TotalTime>110</TotalTime>
  <Words>411</Words>
  <Application>Microsoft Office PowerPoint</Application>
  <PresentationFormat>กระดาษ A4 (210x297 มม.)</PresentationFormat>
  <Paragraphs>78</Paragraphs>
  <Slides>5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Prompt</vt:lpstr>
      <vt:lpstr>ธีมของ Office</vt:lpstr>
      <vt:lpstr>งานนำเสนอ PowerPoint</vt:lpstr>
      <vt:lpstr>PROJECT OUTLINE 1</vt:lpstr>
      <vt:lpstr>PROJECT MILESTONES</vt:lpstr>
      <vt:lpstr>PROJECT TIMELINE 2</vt:lpstr>
      <vt:lpstr>PROJECT OUTLINE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Chitgasame RM</dc:creator>
  <cp:lastModifiedBy>Chitgasame RM</cp:lastModifiedBy>
  <cp:revision>2</cp:revision>
  <dcterms:created xsi:type="dcterms:W3CDTF">2025-07-03T18:51:00Z</dcterms:created>
  <dcterms:modified xsi:type="dcterms:W3CDTF">2025-07-14T19:05:05Z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